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8F353A5-290E-4230-BF01-188DA6F93C29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35427C-9676-449B-A283-C37E47E0B05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01073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pl-PL" dirty="0"/>
              <a:t>BEZPIECZNIE</a:t>
            </a:r>
            <a:br>
              <a:rPr lang="pl-PL" dirty="0"/>
            </a:br>
            <a:r>
              <a:rPr lang="pl-PL" dirty="0"/>
              <a:t>W </a:t>
            </a:r>
            <a:br>
              <a:rPr lang="pl-PL" dirty="0"/>
            </a:br>
            <a:r>
              <a:rPr lang="pl-PL" dirty="0"/>
              <a:t>SIECI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Pedagog: Elżbieta Loba</a:t>
            </a:r>
            <a:br>
              <a:rPr lang="pl-PL" dirty="0"/>
            </a:br>
            <a:r>
              <a:rPr lang="pl-PL" dirty="0"/>
              <a:t>Psycholog: Barbara Góralczyk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	CHROŃ SWOJE DANE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Nie udostępniaj żadnych danych osobom, które Cię o to poproszą. </a:t>
            </a:r>
          </a:p>
          <a:p>
            <a:r>
              <a:rPr lang="pl-PL" dirty="0"/>
              <a:t>Informuj rodziców o każdej takiej wiadomości! </a:t>
            </a:r>
          </a:p>
          <a:p>
            <a:r>
              <a:rPr lang="pl-PL" dirty="0"/>
              <a:t>Chroń przede wszystkim:</a:t>
            </a:r>
            <a:br>
              <a:rPr lang="pl-PL" dirty="0"/>
            </a:br>
            <a:r>
              <a:rPr lang="pl-PL" dirty="0"/>
              <a:t> • Imię i nazwisko </a:t>
            </a:r>
            <a:br>
              <a:rPr lang="pl-PL" dirty="0"/>
            </a:br>
            <a:r>
              <a:rPr lang="pl-PL" dirty="0"/>
              <a:t>• Adres zamieszkania </a:t>
            </a:r>
            <a:br>
              <a:rPr lang="pl-PL" dirty="0"/>
            </a:br>
            <a:r>
              <a:rPr lang="pl-PL" dirty="0"/>
              <a:t>• Numer PESEL </a:t>
            </a:r>
            <a:br>
              <a:rPr lang="pl-PL" dirty="0"/>
            </a:br>
            <a:r>
              <a:rPr lang="pl-PL" dirty="0"/>
              <a:t>• Numer telefonu </a:t>
            </a:r>
          </a:p>
          <a:p>
            <a:r>
              <a:rPr lang="pl-PL" dirty="0"/>
              <a:t>Nie wysyłaj zdjęć ani </a:t>
            </a:r>
            <a:r>
              <a:rPr lang="pl-PL" dirty="0" err="1"/>
              <a:t>skanów</a:t>
            </a:r>
            <a:r>
              <a:rPr lang="pl-PL" dirty="0"/>
              <a:t> żadnych dokumentów!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PUBLIKOWANIE W INTERNECIE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Nie udostępniaj zdjęć i filmów, które mogą zaszkodzić Tobie bądź innej osobie. </a:t>
            </a:r>
            <a:br>
              <a:rPr lang="pl-PL" dirty="0"/>
            </a:br>
            <a:r>
              <a:rPr lang="pl-PL" dirty="0"/>
              <a:t>Dziś może się to wydawać dobrą zabawą, a w przyszłości może przynieść poważne konsekwencje. </a:t>
            </a:r>
          </a:p>
          <a:p>
            <a:r>
              <a:rPr lang="pl-PL" dirty="0"/>
              <a:t> Jeśli chcesz się pokazać w </a:t>
            </a:r>
            <a:r>
              <a:rPr lang="pl-PL" dirty="0" err="1"/>
              <a:t>internecie</a:t>
            </a:r>
            <a:r>
              <a:rPr lang="pl-PL" dirty="0"/>
              <a:t>, to zdjęcia i filmy udostępniaj tylko znajomym! Nie udostępniaj publicznie żadnych materiałów. </a:t>
            </a:r>
          </a:p>
          <a:p>
            <a:r>
              <a:rPr lang="pl-PL" dirty="0"/>
              <a:t>Nie wysyłaj zdjęć i filmów osobom nieznajomym – takie osoby mogą Cię o to prosić przez różne portale </a:t>
            </a:r>
            <a:r>
              <a:rPr lang="pl-PL" dirty="0" err="1"/>
              <a:t>społecznościowe</a:t>
            </a:r>
            <a:r>
              <a:rPr lang="pl-PL" dirty="0"/>
              <a:t> i e-mail.</a:t>
            </a:r>
          </a:p>
          <a:p>
            <a:r>
              <a:rPr lang="pl-PL" dirty="0"/>
              <a:t> Niepokojące sygnały w </a:t>
            </a:r>
            <a:r>
              <a:rPr lang="pl-PL" dirty="0" err="1"/>
              <a:t>internecie</a:t>
            </a:r>
            <a:r>
              <a:rPr lang="pl-PL" dirty="0"/>
              <a:t> zgłaszaj natychmiast rodzicom lub zgłoś problem do pedagoga szkolnego/psychologa szkolnego!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PODEJRZANE WIADOMOŚCI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otwieraj wiadomości od osób nieznanych!</a:t>
            </a:r>
          </a:p>
          <a:p>
            <a:r>
              <a:rPr lang="pl-PL" dirty="0"/>
              <a:t>Nie otwieraj żadnych załączników! </a:t>
            </a:r>
          </a:p>
          <a:p>
            <a:r>
              <a:rPr lang="pl-PL" dirty="0"/>
              <a:t>Nie klikaj na linki, które wydają Ci się podejrzane lub pochodzą z niewiadomego źródła! </a:t>
            </a:r>
          </a:p>
          <a:p>
            <a:r>
              <a:rPr lang="pl-PL" dirty="0"/>
              <a:t>Nie odpowiadaj na żadne podejrzane wiadomości! </a:t>
            </a:r>
          </a:p>
          <a:p>
            <a:r>
              <a:rPr lang="pl-PL" dirty="0"/>
              <a:t>O niepokojących sytuacjach informuj rodziców!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BĄDŹ ROZSĄDNY W SIECI – NIE STOSUJ CYBERPRZEOCY</a:t>
            </a:r>
          </a:p>
          <a:p>
            <a:endParaRPr lang="pl-PL" dirty="0"/>
          </a:p>
          <a:p>
            <a:r>
              <a:rPr lang="pl-PL" dirty="0"/>
              <a:t>Pedagog: Elżbieta </a:t>
            </a:r>
            <a:r>
              <a:rPr lang="pl-PL" dirty="0" err="1"/>
              <a:t>Loba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Kontakt: LIBRUS, mail:filip55100@wp.pl</a:t>
            </a:r>
          </a:p>
          <a:p>
            <a:r>
              <a:rPr lang="pl-PL" dirty="0"/>
              <a:t>Psycholog: Barbara Góralczyk</a:t>
            </a:r>
            <a:br>
              <a:rPr lang="pl-PL" dirty="0"/>
            </a:br>
            <a:r>
              <a:rPr lang="pl-PL" dirty="0"/>
              <a:t>Kontakt: </a:t>
            </a:r>
            <a:r>
              <a:rPr lang="pl-PL" dirty="0" err="1"/>
              <a:t>Librus</a:t>
            </a:r>
            <a:r>
              <a:rPr lang="pl-PL" dirty="0"/>
              <a:t>, mail: </a:t>
            </a:r>
            <a:r>
              <a:rPr lang="pl-PL" dirty="0" err="1"/>
              <a:t>barbara.goralczykk@gmail.com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</TotalTime>
  <Words>248</Words>
  <Application>Microsoft Office PowerPoint</Application>
  <PresentationFormat>Pokaz na ekranie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Wingdings 2</vt:lpstr>
      <vt:lpstr>Wingdings 3</vt:lpstr>
      <vt:lpstr>Moduł</vt:lpstr>
      <vt:lpstr>BEZPIECZNIE W  SIECI</vt:lpstr>
      <vt:lpstr> CHROŃ SWOJE DANE</vt:lpstr>
      <vt:lpstr>PUBLIKOWANIE W INTERNECIE </vt:lpstr>
      <vt:lpstr>PODEJRZANE WIADOMOŚCI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BEZPIECZNIE W  SIECI</dc:title>
  <dc:creator>user</dc:creator>
  <cp:lastModifiedBy>Szczecinski, Adam</cp:lastModifiedBy>
  <cp:revision>3</cp:revision>
  <dcterms:created xsi:type="dcterms:W3CDTF">2020-04-20T13:38:48Z</dcterms:created>
  <dcterms:modified xsi:type="dcterms:W3CDTF">2020-04-20T19:00:06Z</dcterms:modified>
</cp:coreProperties>
</file>