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014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2260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639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673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831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073412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151115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1494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9521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933083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2082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5DB0FD7-6EE2-4EDB-8D21-016084B0967D}" type="datetimeFigureOut">
              <a:rPr lang="sk-SK" smtClean="0"/>
              <a:pPr/>
              <a:t>28. 5. 2020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8275CE5-6C24-4EAA-BB11-332E2EA3FA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333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917980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Špeciálna základná škola s VJM, Hviezdoslavova 24, Rimavská Sobota</a:t>
            </a:r>
            <a:endParaRPr lang="sk-SK" sz="2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3375212"/>
            <a:ext cx="9396600" cy="1882587"/>
          </a:xfrm>
        </p:spPr>
        <p:txBody>
          <a:bodyPr>
            <a:normAutofit fontScale="92500"/>
          </a:bodyPr>
          <a:lstStyle/>
          <a:p>
            <a:r>
              <a:rPr lang="sk-SK" sz="6300" b="1" dirty="0" err="1" smtClean="0">
                <a:solidFill>
                  <a:schemeClr val="tx1"/>
                </a:solidFill>
              </a:rPr>
              <a:t>Szerves</a:t>
            </a:r>
            <a:r>
              <a:rPr lang="sk-SK" sz="6300" b="1" dirty="0" smtClean="0">
                <a:solidFill>
                  <a:schemeClr val="tx1"/>
                </a:solidFill>
              </a:rPr>
              <a:t> </a:t>
            </a:r>
            <a:r>
              <a:rPr lang="sk-SK" sz="6300" b="1" dirty="0" err="1" smtClean="0">
                <a:solidFill>
                  <a:schemeClr val="tx1"/>
                </a:solidFill>
              </a:rPr>
              <a:t>anyagok</a:t>
            </a:r>
            <a:endParaRPr lang="sk-SK" sz="6300" b="1" dirty="0" smtClean="0">
              <a:solidFill>
                <a:schemeClr val="tx1"/>
              </a:solidFill>
            </a:endParaRPr>
          </a:p>
          <a:p>
            <a:endParaRPr lang="sk-SK" dirty="0"/>
          </a:p>
          <a:p>
            <a:pPr algn="r"/>
            <a:r>
              <a:rPr lang="sk-SK" sz="2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</a:t>
            </a:r>
            <a:r>
              <a:rPr lang="sk-SK" sz="2600" b="1" dirty="0" err="1" smtClean="0">
                <a:solidFill>
                  <a:schemeClr val="tx1"/>
                </a:solidFill>
              </a:rPr>
              <a:t>Kémia</a:t>
            </a:r>
            <a:r>
              <a:rPr lang="sk-SK" sz="2600" b="1" dirty="0" smtClean="0">
                <a:solidFill>
                  <a:schemeClr val="tx1"/>
                </a:solidFill>
              </a:rPr>
              <a:t>- 9. </a:t>
            </a:r>
            <a:r>
              <a:rPr lang="sk-SK" sz="2600" b="1" dirty="0" err="1" smtClean="0">
                <a:solidFill>
                  <a:schemeClr val="tx1"/>
                </a:solidFill>
              </a:rPr>
              <a:t>osztály</a:t>
            </a:r>
            <a:r>
              <a:rPr lang="sk-SK" sz="2600" b="1" dirty="0" smtClean="0">
                <a:solidFill>
                  <a:schemeClr val="tx1"/>
                </a:solidFill>
              </a:rPr>
              <a:t>                    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895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Mik</a:t>
            </a:r>
            <a:r>
              <a:rPr lang="sk-SK" b="1" dirty="0" smtClean="0"/>
              <a:t> a </a:t>
            </a:r>
            <a:r>
              <a:rPr lang="sk-SK" b="1" dirty="0" err="1" smtClean="0"/>
              <a:t>szerves</a:t>
            </a:r>
            <a:r>
              <a:rPr lang="sk-SK" b="1" dirty="0" smtClean="0"/>
              <a:t> </a:t>
            </a:r>
            <a:r>
              <a:rPr lang="sk-SK" b="1" dirty="0" err="1" smtClean="0"/>
              <a:t>anyagok</a:t>
            </a:r>
            <a:r>
              <a:rPr lang="sk-SK" b="1" dirty="0" smtClean="0"/>
              <a:t>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800" b="1" dirty="0" smtClean="0"/>
              <a:t>A </a:t>
            </a:r>
            <a:r>
              <a:rPr lang="sk-SK" sz="2800" b="1" dirty="0" err="1" smtClean="0"/>
              <a:t>szerves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anyagik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fontos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életet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játszanak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az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földi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élet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szempontjából</a:t>
            </a:r>
            <a:r>
              <a:rPr lang="sk-SK" sz="2800" b="1" dirty="0" smtClean="0"/>
              <a:t>.</a:t>
            </a:r>
          </a:p>
          <a:p>
            <a:r>
              <a:rPr lang="sk-SK" sz="2800" b="1" dirty="0" err="1" smtClean="0"/>
              <a:t>Az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állatok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és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növények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testének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alkotórészei</a:t>
            </a:r>
            <a:r>
              <a:rPr lang="sk-SK" sz="2800" b="1" dirty="0" smtClean="0"/>
              <a:t>.</a:t>
            </a:r>
          </a:p>
          <a:p>
            <a:r>
              <a:rPr lang="sk-SK" sz="2800" b="1" dirty="0" err="1" smtClean="0"/>
              <a:t>Minden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szerves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anyag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tartalmaz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szenet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és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hidrogént</a:t>
            </a:r>
            <a:r>
              <a:rPr lang="sk-SK" sz="2800" b="1" dirty="0" smtClean="0"/>
              <a:t>. </a:t>
            </a:r>
          </a:p>
          <a:p>
            <a:r>
              <a:rPr lang="sk-SK" sz="2800" b="1" dirty="0" smtClean="0"/>
              <a:t>A </a:t>
            </a:r>
            <a:r>
              <a:rPr lang="sk-SK" sz="2800" b="1" dirty="0" err="1" smtClean="0"/>
              <a:t>szerves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vegyületek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számá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néhány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millióra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tehető</a:t>
            </a:r>
            <a:r>
              <a:rPr lang="sk-SK" sz="2800" b="1" dirty="0" smtClean="0"/>
              <a:t>.</a:t>
            </a:r>
          </a:p>
          <a:p>
            <a:r>
              <a:rPr lang="sk-SK" sz="2800" b="1" dirty="0"/>
              <a:t> A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szerves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anyagok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eredetüktől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függően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lehetnek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természetes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és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mesterséges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anyagok</a:t>
            </a:r>
            <a:r>
              <a:rPr lang="sk-SK" sz="2800" b="1" dirty="0" smtClean="0"/>
              <a:t>. </a:t>
            </a:r>
          </a:p>
          <a:p>
            <a:r>
              <a:rPr lang="sk-SK" sz="2800" b="1" dirty="0" err="1" smtClean="0"/>
              <a:t>Aszerves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anyagok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közé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sorolunk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olyan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anyagokat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is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amelyek</a:t>
            </a:r>
            <a:r>
              <a:rPr lang="sk-SK" sz="2800" b="1" dirty="0" smtClean="0"/>
              <a:t> a </a:t>
            </a:r>
            <a:r>
              <a:rPr lang="sk-SK" sz="2800" b="1" dirty="0" err="1" smtClean="0"/>
              <a:t>természetben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nem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fordulnak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elő</a:t>
            </a:r>
            <a:r>
              <a:rPr lang="sk-SK" sz="2800" b="1" dirty="0" smtClean="0"/>
              <a:t>.</a:t>
            </a:r>
          </a:p>
          <a:p>
            <a:r>
              <a:rPr lang="sk-SK" sz="2800" b="1" dirty="0" smtClean="0"/>
              <a:t> </a:t>
            </a:r>
            <a:r>
              <a:rPr lang="sk-SK" sz="2800" b="1" dirty="0" err="1" smtClean="0"/>
              <a:t>Az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ember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ezeket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mesterségesen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állította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elő</a:t>
            </a:r>
            <a:r>
              <a:rPr lang="sk-SK" sz="2800" b="1" dirty="0" smtClean="0"/>
              <a:t> – </a:t>
            </a:r>
            <a:r>
              <a:rPr lang="sk-SK" sz="2800" b="1" dirty="0" err="1" smtClean="0"/>
              <a:t>szintetizálta</a:t>
            </a:r>
            <a:r>
              <a:rPr lang="sk-SK" sz="2800" b="1" dirty="0" smtClean="0"/>
              <a:t>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652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 </a:t>
            </a:r>
            <a:r>
              <a:rPr lang="sk-SK" b="1" dirty="0" err="1" smtClean="0"/>
              <a:t>természetes</a:t>
            </a:r>
            <a:r>
              <a:rPr lang="sk-SK" b="1" dirty="0"/>
              <a:t> </a:t>
            </a:r>
            <a:r>
              <a:rPr lang="sk-SK" b="1" dirty="0" err="1" smtClean="0"/>
              <a:t>szerves</a:t>
            </a:r>
            <a:r>
              <a:rPr lang="sk-SK" b="1" dirty="0" smtClean="0"/>
              <a:t> </a:t>
            </a:r>
            <a:r>
              <a:rPr lang="sk-SK" b="1" dirty="0" err="1" smtClean="0"/>
              <a:t>annyagok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2675964"/>
            <a:ext cx="9872871" cy="3420035"/>
          </a:xfrm>
        </p:spPr>
        <p:txBody>
          <a:bodyPr/>
          <a:lstStyle/>
          <a:p>
            <a:r>
              <a:rPr lang="sk-SK" b="1" dirty="0" err="1" smtClean="0"/>
              <a:t>Növényi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állati</a:t>
            </a:r>
            <a:r>
              <a:rPr lang="sk-SK" b="1" dirty="0" smtClean="0"/>
              <a:t> </a:t>
            </a:r>
            <a:r>
              <a:rPr lang="sk-SK" b="1" dirty="0" err="1" smtClean="0"/>
              <a:t>redetűek</a:t>
            </a:r>
            <a:endParaRPr lang="sk-SK" b="1" dirty="0" smtClean="0"/>
          </a:p>
          <a:p>
            <a:r>
              <a:rPr lang="sk-SK" b="1" dirty="0" err="1"/>
              <a:t>Táplálékunk</a:t>
            </a:r>
            <a:r>
              <a:rPr lang="sk-SK" b="1" dirty="0"/>
              <a:t> </a:t>
            </a:r>
            <a:r>
              <a:rPr lang="sk-SK" b="1" dirty="0" err="1"/>
              <a:t>tartalmaz</a:t>
            </a:r>
            <a:r>
              <a:rPr lang="sk-SK" b="1" dirty="0"/>
              <a:t> </a:t>
            </a:r>
            <a:r>
              <a:rPr lang="sk-SK" b="1" dirty="0" err="1"/>
              <a:t>növényi</a:t>
            </a:r>
            <a:r>
              <a:rPr lang="sk-SK" b="1" dirty="0"/>
              <a:t> </a:t>
            </a:r>
            <a:r>
              <a:rPr lang="sk-SK" b="1" dirty="0" err="1"/>
              <a:t>eredetű</a:t>
            </a:r>
            <a:r>
              <a:rPr lang="sk-SK" b="1" dirty="0"/>
              <a:t> </a:t>
            </a:r>
            <a:r>
              <a:rPr lang="sk-SK" b="1" dirty="0" err="1"/>
              <a:t>anyagokat</a:t>
            </a:r>
            <a:r>
              <a:rPr lang="sk-SK" b="1" dirty="0"/>
              <a:t> (</a:t>
            </a:r>
            <a:r>
              <a:rPr lang="sk-SK" b="1" dirty="0" err="1"/>
              <a:t>liszt</a:t>
            </a:r>
            <a:r>
              <a:rPr lang="sk-SK" b="1" dirty="0"/>
              <a:t>, cukor, </a:t>
            </a:r>
            <a:r>
              <a:rPr lang="sk-SK" b="1" dirty="0" err="1"/>
              <a:t>gyümölcs</a:t>
            </a:r>
            <a:r>
              <a:rPr lang="sk-SK" b="1" dirty="0"/>
              <a:t>, </a:t>
            </a:r>
            <a:r>
              <a:rPr lang="sk-SK" b="1" dirty="0" err="1"/>
              <a:t>zöldség</a:t>
            </a:r>
            <a:r>
              <a:rPr lang="sk-SK" b="1" dirty="0"/>
              <a:t>, </a:t>
            </a:r>
            <a:r>
              <a:rPr lang="sk-SK" b="1" dirty="0" err="1"/>
              <a:t>növényi</a:t>
            </a:r>
            <a:r>
              <a:rPr lang="sk-SK" b="1" dirty="0"/>
              <a:t> </a:t>
            </a:r>
            <a:r>
              <a:rPr lang="sk-SK" b="1" dirty="0" err="1"/>
              <a:t>olajok</a:t>
            </a:r>
            <a:r>
              <a:rPr lang="sk-SK" b="1" dirty="0"/>
              <a:t>, </a:t>
            </a:r>
            <a:r>
              <a:rPr lang="sk-SK" b="1" dirty="0" err="1" smtClean="0"/>
              <a:t>magvak</a:t>
            </a:r>
            <a:r>
              <a:rPr lang="sk-SK" b="1" dirty="0"/>
              <a:t>) </a:t>
            </a:r>
            <a:r>
              <a:rPr lang="sk-SK" b="1" dirty="0" err="1"/>
              <a:t>és</a:t>
            </a:r>
            <a:r>
              <a:rPr lang="sk-SK" b="1" dirty="0"/>
              <a:t> </a:t>
            </a:r>
            <a:r>
              <a:rPr lang="sk-SK" b="1" dirty="0" err="1"/>
              <a:t>állati</a:t>
            </a:r>
            <a:r>
              <a:rPr lang="sk-SK" b="1" dirty="0"/>
              <a:t> </a:t>
            </a:r>
            <a:r>
              <a:rPr lang="sk-SK" b="1" dirty="0" err="1"/>
              <a:t>eredetű</a:t>
            </a:r>
            <a:r>
              <a:rPr lang="sk-SK" b="1" dirty="0"/>
              <a:t> (</a:t>
            </a:r>
            <a:r>
              <a:rPr lang="sk-SK" b="1" dirty="0" err="1"/>
              <a:t>hús</a:t>
            </a:r>
            <a:r>
              <a:rPr lang="sk-SK" b="1" dirty="0"/>
              <a:t>, </a:t>
            </a:r>
            <a:r>
              <a:rPr lang="sk-SK" b="1" dirty="0" err="1"/>
              <a:t>tej,tejtermékek</a:t>
            </a:r>
            <a:r>
              <a:rPr lang="sk-SK" b="1" dirty="0"/>
              <a:t>, </a:t>
            </a:r>
            <a:r>
              <a:rPr lang="sk-SK" b="1" dirty="0" err="1"/>
              <a:t>tojás,állati</a:t>
            </a:r>
            <a:r>
              <a:rPr lang="sk-SK" b="1" dirty="0"/>
              <a:t> </a:t>
            </a:r>
            <a:r>
              <a:rPr lang="sk-SK" b="1" dirty="0" err="1"/>
              <a:t>eredetű</a:t>
            </a:r>
            <a:r>
              <a:rPr lang="sk-SK" b="1" dirty="0"/>
              <a:t> </a:t>
            </a:r>
            <a:r>
              <a:rPr lang="sk-SK" b="1" dirty="0" err="1"/>
              <a:t>zsírok</a:t>
            </a:r>
            <a:r>
              <a:rPr lang="sk-SK" b="1" dirty="0"/>
              <a:t>) </a:t>
            </a:r>
            <a:r>
              <a:rPr lang="sk-SK" b="1" dirty="0" err="1"/>
              <a:t>anyagokat</a:t>
            </a:r>
            <a:r>
              <a:rPr lang="sk-SK" b="1" dirty="0"/>
              <a:t> </a:t>
            </a:r>
            <a:r>
              <a:rPr lang="sk-SK" b="1" dirty="0" smtClean="0"/>
              <a:t>.</a:t>
            </a:r>
          </a:p>
          <a:p>
            <a:r>
              <a:rPr lang="sk-SK" b="1" dirty="0" smtClean="0"/>
              <a:t>A </a:t>
            </a:r>
            <a:r>
              <a:rPr lang="sk-SK" b="1" dirty="0" err="1" smtClean="0"/>
              <a:t>természetes</a:t>
            </a:r>
            <a:r>
              <a:rPr lang="sk-SK" b="1" dirty="0" smtClean="0"/>
              <a:t> </a:t>
            </a:r>
            <a:r>
              <a:rPr lang="sk-SK" b="1" dirty="0" err="1" smtClean="0"/>
              <a:t>szerves</a:t>
            </a:r>
            <a:r>
              <a:rPr lang="sk-SK" b="1" dirty="0" smtClean="0"/>
              <a:t> </a:t>
            </a:r>
            <a:r>
              <a:rPr lang="sk-SK" b="1" dirty="0" err="1" smtClean="0"/>
              <a:t>anyagok</a:t>
            </a:r>
            <a:r>
              <a:rPr lang="sk-SK" b="1" dirty="0" smtClean="0"/>
              <a:t> </a:t>
            </a:r>
            <a:r>
              <a:rPr lang="sk-SK" b="1" dirty="0" err="1" smtClean="0"/>
              <a:t>közé</a:t>
            </a:r>
            <a:r>
              <a:rPr lang="sk-SK" b="1" dirty="0" smtClean="0"/>
              <a:t>  </a:t>
            </a:r>
            <a:r>
              <a:rPr lang="sk-SK" b="1" dirty="0" err="1" smtClean="0"/>
              <a:t>tartoznak</a:t>
            </a:r>
            <a:r>
              <a:rPr lang="sk-SK" b="1" dirty="0" smtClean="0"/>
              <a:t> a </a:t>
            </a:r>
            <a:r>
              <a:rPr lang="sk-SK" b="1" dirty="0" err="1" smtClean="0"/>
              <a:t>tertmészetes</a:t>
            </a:r>
            <a:r>
              <a:rPr lang="sk-SK" b="1" dirty="0" smtClean="0"/>
              <a:t> </a:t>
            </a:r>
            <a:r>
              <a:rPr lang="sk-SK" b="1" dirty="0" err="1" smtClean="0"/>
              <a:t>szinezékek</a:t>
            </a:r>
            <a:r>
              <a:rPr lang="sk-SK" b="1" dirty="0" smtClean="0"/>
              <a:t>, a </a:t>
            </a:r>
            <a:r>
              <a:rPr lang="sk-SK" b="1" dirty="0" err="1" smtClean="0"/>
              <a:t>vitaminok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a </a:t>
            </a:r>
            <a:r>
              <a:rPr lang="sk-SK" b="1" dirty="0" err="1" smtClean="0"/>
              <a:t>hormonok</a:t>
            </a:r>
            <a:r>
              <a:rPr lang="sk-SK" b="1" dirty="0" smtClean="0"/>
              <a:t>.</a:t>
            </a:r>
          </a:p>
          <a:p>
            <a:pPr marL="45720" indent="0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.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17636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Növényi</a:t>
            </a:r>
            <a:r>
              <a:rPr lang="sk-SK" b="1" dirty="0"/>
              <a:t>  </a:t>
            </a:r>
            <a:r>
              <a:rPr lang="sk-SK" b="1" dirty="0" err="1" smtClean="0"/>
              <a:t>eredetűek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706" y="1689269"/>
            <a:ext cx="4141694" cy="352819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41" y="1689269"/>
            <a:ext cx="3671047" cy="43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41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Állati</a:t>
            </a:r>
            <a:r>
              <a:rPr lang="sk-SK" b="1" dirty="0" smtClean="0"/>
              <a:t> </a:t>
            </a:r>
            <a:r>
              <a:rPr lang="sk-SK" b="1" dirty="0" err="1" smtClean="0"/>
              <a:t>eredetűek</a:t>
            </a:r>
            <a:endParaRPr lang="sk-SK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2300287"/>
            <a:ext cx="5311588" cy="355282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317" y="1586752"/>
            <a:ext cx="4746811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60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18247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954" y="1613647"/>
            <a:ext cx="4948518" cy="393998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164" y="1021976"/>
            <a:ext cx="4128247" cy="48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8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Szintetikus</a:t>
            </a:r>
            <a:r>
              <a:rPr lang="sk-SK" b="1" dirty="0" smtClean="0"/>
              <a:t> </a:t>
            </a:r>
            <a:r>
              <a:rPr lang="sk-SK" b="1" dirty="0" err="1" smtClean="0"/>
              <a:t>szerves</a:t>
            </a:r>
            <a:r>
              <a:rPr lang="sk-SK" b="1" dirty="0" smtClean="0"/>
              <a:t> </a:t>
            </a:r>
            <a:r>
              <a:rPr lang="sk-SK" b="1" dirty="0" err="1" smtClean="0"/>
              <a:t>anyagok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Szintetikus</a:t>
            </a:r>
            <a:r>
              <a:rPr lang="sk-SK" dirty="0" smtClean="0"/>
              <a:t> </a:t>
            </a:r>
            <a:r>
              <a:rPr lang="sk-SK" dirty="0" err="1" smtClean="0"/>
              <a:t>termékek</a:t>
            </a:r>
            <a:r>
              <a:rPr lang="sk-SK" dirty="0" smtClean="0"/>
              <a:t> </a:t>
            </a:r>
            <a:r>
              <a:rPr lang="sk-SK" dirty="0" err="1" smtClean="0"/>
              <a:t>például</a:t>
            </a:r>
            <a:r>
              <a:rPr lang="sk-SK" dirty="0" smtClean="0"/>
              <a:t> a </a:t>
            </a:r>
            <a:r>
              <a:rPr lang="sk-SK" dirty="0" err="1" smtClean="0"/>
              <a:t>műanyagok</a:t>
            </a:r>
            <a:r>
              <a:rPr lang="sk-SK" dirty="0" smtClean="0"/>
              <a:t>, </a:t>
            </a:r>
            <a:r>
              <a:rPr lang="sk-SK" dirty="0" err="1" smtClean="0"/>
              <a:t>gyógyszerek</a:t>
            </a:r>
            <a:r>
              <a:rPr lang="sk-SK" dirty="0" smtClean="0"/>
              <a:t>, </a:t>
            </a:r>
            <a:r>
              <a:rPr lang="sk-SK" dirty="0" err="1" smtClean="0"/>
              <a:t>szaponátok</a:t>
            </a:r>
            <a:r>
              <a:rPr lang="sk-SK" dirty="0" smtClean="0"/>
              <a:t> </a:t>
            </a:r>
            <a:r>
              <a:rPr lang="sk-SK" dirty="0" err="1" smtClean="0"/>
              <a:t>peszticidek</a:t>
            </a:r>
            <a:r>
              <a:rPr lang="sk-SK" dirty="0" smtClean="0"/>
              <a:t>, </a:t>
            </a:r>
            <a:r>
              <a:rPr lang="sk-SK" dirty="0" err="1" smtClean="0"/>
              <a:t>bizonyos</a:t>
            </a:r>
            <a:r>
              <a:rPr lang="sk-SK" dirty="0" smtClean="0"/>
              <a:t> </a:t>
            </a:r>
            <a:r>
              <a:rPr lang="sk-SK" dirty="0" err="1" smtClean="0"/>
              <a:t>festékek</a:t>
            </a:r>
            <a:r>
              <a:rPr lang="sk-SK" dirty="0" smtClean="0"/>
              <a:t> </a:t>
            </a:r>
            <a:r>
              <a:rPr lang="sk-SK" dirty="0" err="1" smtClean="0"/>
              <a:t>stb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6071" y="3066137"/>
            <a:ext cx="3966882" cy="220571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952" y="2837329"/>
            <a:ext cx="4168589" cy="24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9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977" y="1509714"/>
            <a:ext cx="4693024" cy="372119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881" y="1509713"/>
            <a:ext cx="5150225" cy="37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07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A </a:t>
            </a:r>
            <a:r>
              <a:rPr lang="sk-SK" b="1" dirty="0" err="1" smtClean="0"/>
              <a:t>szerves</a:t>
            </a:r>
            <a:r>
              <a:rPr lang="sk-SK" b="1" dirty="0" smtClean="0"/>
              <a:t> </a:t>
            </a:r>
            <a:r>
              <a:rPr lang="sk-SK" b="1" dirty="0" err="1" smtClean="0"/>
              <a:t>vegyületek</a:t>
            </a:r>
            <a:r>
              <a:rPr lang="sk-SK" b="1" dirty="0" smtClean="0"/>
              <a:t> </a:t>
            </a:r>
            <a:r>
              <a:rPr lang="sk-SK" b="1" dirty="0" err="1" smtClean="0"/>
              <a:t>legfontosabb</a:t>
            </a:r>
            <a:r>
              <a:rPr lang="sk-SK" b="1" dirty="0" smtClean="0"/>
              <a:t> </a:t>
            </a:r>
            <a:r>
              <a:rPr lang="sk-SK" b="1" dirty="0" err="1" smtClean="0"/>
              <a:t>csoportjai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2689412"/>
            <a:ext cx="9872871" cy="3406588"/>
          </a:xfrm>
        </p:spPr>
        <p:txBody>
          <a:bodyPr/>
          <a:lstStyle/>
          <a:p>
            <a:r>
              <a:rPr lang="sk-SK" sz="2800" b="1" dirty="0" err="1" smtClean="0"/>
              <a:t>Szénhidrogének</a:t>
            </a:r>
            <a:r>
              <a:rPr lang="sk-SK" sz="2800" b="1" dirty="0" smtClean="0"/>
              <a:t> – </a:t>
            </a:r>
            <a:r>
              <a:rPr lang="sk-SK" sz="2800" b="1" dirty="0" err="1" smtClean="0"/>
              <a:t>csak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szenet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és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hidrogént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tartalmaznak</a:t>
            </a:r>
            <a:r>
              <a:rPr lang="sk-SK" sz="2800" b="1" dirty="0"/>
              <a:t> </a:t>
            </a:r>
            <a:r>
              <a:rPr lang="sk-SK" sz="2800" b="1" dirty="0" smtClean="0"/>
              <a:t>(metán, </a:t>
            </a:r>
            <a:r>
              <a:rPr lang="sk-SK" sz="2800" b="1" dirty="0" err="1" smtClean="0"/>
              <a:t>földgáz</a:t>
            </a:r>
            <a:r>
              <a:rPr lang="sk-SK" sz="2800" b="1" dirty="0" smtClean="0"/>
              <a:t>)</a:t>
            </a:r>
          </a:p>
          <a:p>
            <a:r>
              <a:rPr lang="sk-SK" sz="2800" b="1" dirty="0" err="1" smtClean="0"/>
              <a:t>Szénhidrogén-származékok</a:t>
            </a:r>
            <a:r>
              <a:rPr lang="sk-SK" sz="2800" b="1" dirty="0" smtClean="0"/>
              <a:t> – </a:t>
            </a:r>
            <a:r>
              <a:rPr lang="sk-SK" sz="2800" b="1" dirty="0" err="1" smtClean="0"/>
              <a:t>szenet</a:t>
            </a:r>
            <a:r>
              <a:rPr lang="sk-SK" sz="2800" b="1" dirty="0" smtClean="0"/>
              <a:t>,  </a:t>
            </a:r>
            <a:r>
              <a:rPr lang="sk-SK" sz="2800" b="1" dirty="0" err="1" smtClean="0"/>
              <a:t>hidrogént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és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egyéb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elemeket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tartalmaznak</a:t>
            </a:r>
            <a:r>
              <a:rPr lang="sk-SK" sz="2800" b="1" dirty="0"/>
              <a:t> </a:t>
            </a:r>
            <a:r>
              <a:rPr lang="sk-SK" sz="2800" b="1" dirty="0" smtClean="0"/>
              <a:t>( </a:t>
            </a:r>
            <a:r>
              <a:rPr lang="sk-SK" sz="2800" b="1" dirty="0" err="1" smtClean="0"/>
              <a:t>alkoholok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szerves</a:t>
            </a:r>
            <a:r>
              <a:rPr lang="sk-SK" sz="2800" b="1" dirty="0" smtClean="0"/>
              <a:t>  </a:t>
            </a:r>
            <a:r>
              <a:rPr lang="sk-SK" sz="2800" b="1" dirty="0" err="1" smtClean="0"/>
              <a:t>savak</a:t>
            </a:r>
            <a:r>
              <a:rPr lang="sk-SK" sz="2800" b="1" dirty="0" smtClean="0"/>
              <a:t>)</a:t>
            </a:r>
          </a:p>
          <a:p>
            <a:r>
              <a:rPr lang="sk-SK" sz="2800" b="1" dirty="0" err="1" smtClean="0"/>
              <a:t>Természetes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anyagok</a:t>
            </a:r>
            <a:r>
              <a:rPr lang="sk-SK" sz="2800" b="1" dirty="0" smtClean="0"/>
              <a:t> – </a:t>
            </a:r>
            <a:r>
              <a:rPr lang="sk-SK" sz="2800" b="1" dirty="0" err="1" smtClean="0"/>
              <a:t>ezek</a:t>
            </a:r>
            <a:r>
              <a:rPr lang="sk-SK" sz="2800" b="1" dirty="0" smtClean="0"/>
              <a:t> a </a:t>
            </a:r>
            <a:r>
              <a:rPr lang="sk-SK" sz="2800" b="1" dirty="0" err="1" smtClean="0"/>
              <a:t>legbonyolultabbak</a:t>
            </a:r>
            <a:r>
              <a:rPr lang="sk-SK" sz="2800" b="1" dirty="0"/>
              <a:t> </a:t>
            </a:r>
            <a:r>
              <a:rPr lang="sk-SK" sz="2800" b="1" dirty="0" smtClean="0"/>
              <a:t>(</a:t>
            </a:r>
            <a:r>
              <a:rPr lang="sk-SK" sz="2800" b="1" dirty="0" err="1" smtClean="0"/>
              <a:t>citromsav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szalicilsav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borkősav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sóskasav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hangyasav</a:t>
            </a:r>
            <a:r>
              <a:rPr lang="sk-SK" sz="2800" b="1" dirty="0" smtClean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01293374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96</TotalTime>
  <Words>222</Words>
  <Application>Microsoft Office PowerPoint</Application>
  <PresentationFormat>Vlastná</PresentationFormat>
  <Paragraphs>25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Základ</vt:lpstr>
      <vt:lpstr>Špeciálna základná škola s VJM, Hviezdoslavova 24, Rimavská Sobota</vt:lpstr>
      <vt:lpstr>Mik a szerves anyagok?</vt:lpstr>
      <vt:lpstr>A természetes szerves annyagok</vt:lpstr>
      <vt:lpstr>Növényi  eredetűek </vt:lpstr>
      <vt:lpstr>Állati eredetűek</vt:lpstr>
      <vt:lpstr>Snímka 6</vt:lpstr>
      <vt:lpstr>Szintetikus szerves anyagok</vt:lpstr>
      <vt:lpstr>Snímka 8</vt:lpstr>
      <vt:lpstr>A szerves vegyületek legfontosabb csoportjai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Špeciálna základná škola s VJM, Hviezdoslavova 24, Rimavská Sobota</dc:title>
  <dc:creator>skolka</dc:creator>
  <cp:lastModifiedBy>pc</cp:lastModifiedBy>
  <cp:revision>9</cp:revision>
  <dcterms:created xsi:type="dcterms:W3CDTF">2020-05-28T07:55:18Z</dcterms:created>
  <dcterms:modified xsi:type="dcterms:W3CDTF">2020-05-28T11:02:02Z</dcterms:modified>
</cp:coreProperties>
</file>