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0" r:id="rId3"/>
    <p:sldId id="261" r:id="rId4"/>
    <p:sldId id="262" r:id="rId5"/>
    <p:sldId id="263" r:id="rId6"/>
    <p:sldId id="258" r:id="rId7"/>
    <p:sldId id="257" r:id="rId8"/>
    <p:sldId id="264" r:id="rId9"/>
    <p:sldId id="268" r:id="rId1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E7CF"/>
    <a:srgbClr val="ACACC8"/>
    <a:srgbClr val="9191B5"/>
    <a:srgbClr val="99CCFF"/>
    <a:srgbClr val="660066"/>
    <a:srgbClr val="7E7EA8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noProof="0" smtClean="0"/>
              <a:t>Kliknite sem a upravte štýly predlohy textu.</a:t>
            </a:r>
          </a:p>
          <a:p>
            <a:pPr lvl="1"/>
            <a:r>
              <a:rPr lang="cs-CZ" altLang="sk-SK" noProof="0" smtClean="0"/>
              <a:t>Druhá úroveň</a:t>
            </a:r>
          </a:p>
          <a:p>
            <a:pPr lvl="2"/>
            <a:r>
              <a:rPr lang="cs-CZ" altLang="sk-SK" noProof="0" smtClean="0"/>
              <a:t>Tretia úroveň</a:t>
            </a:r>
          </a:p>
          <a:p>
            <a:pPr lvl="3"/>
            <a:r>
              <a:rPr lang="cs-CZ" altLang="sk-SK" noProof="0" smtClean="0"/>
              <a:t>Štvrtá úroveň</a:t>
            </a:r>
          </a:p>
          <a:p>
            <a:pPr lvl="4"/>
            <a:r>
              <a:rPr lang="cs-CZ" altLang="sk-SK" noProof="0" smtClean="0"/>
              <a:t>Piata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C3CEE7D-F0A3-4BD9-A2F7-8275F6FADF08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37449-308E-4FF5-8F67-172ACFD79CD5}" type="slidenum">
              <a:rPr lang="cs-CZ" altLang="sk-SK"/>
              <a:pPr/>
              <a:t>4</a:t>
            </a:fld>
            <a:endParaRPr lang="cs-CZ" altLang="sk-SK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k-SK" altLang="sk-SK" smtClean="0">
                <a:latin typeface="Arial" charset="0"/>
              </a:rPr>
              <a:t>Klikni na otázniky.</a:t>
            </a:r>
            <a:endParaRPr lang="cs-CZ" altLang="sk-S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FB010B-D68B-44AA-BA70-820DDA8F1D80}" type="slidenum">
              <a:rPr lang="cs-CZ" altLang="sk-SK"/>
              <a:pPr/>
              <a:t>8</a:t>
            </a:fld>
            <a:endParaRPr lang="cs-CZ" altLang="sk-SK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k-SK" altLang="sk-SK" smtClean="0">
                <a:latin typeface="Arial" charset="0"/>
              </a:rPr>
              <a:t>Klikni na prázdne obdĺžniky.</a:t>
            </a:r>
            <a:endParaRPr lang="cs-CZ" altLang="sk-S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0F1902-BE4B-40B7-95F7-9A02128F5F95}" type="slidenum">
              <a:rPr lang="cs-CZ" altLang="sk-SK"/>
              <a:pPr/>
              <a:t>9</a:t>
            </a:fld>
            <a:endParaRPr lang="cs-CZ" altLang="sk-SK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k-SK" altLang="sk-SK" smtClean="0">
                <a:latin typeface="Arial" charset="0"/>
              </a:rPr>
              <a:t>Klikni na prázdne obdĺžniky.</a:t>
            </a:r>
            <a:endParaRPr lang="cs-CZ" altLang="sk-SK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73F074-88AC-47CF-A157-8E9153C39FF9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B7766-7BA5-4EAB-AB5E-14D402725274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53847-D7A3-42A1-99F5-2B4D191EA8E5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FFE11-7DB0-4857-A484-85039D61B68F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E9E59-A2B3-4C40-B385-16CAA94E87AE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9729F-9862-4641-898E-18070808A3C0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40CEA-E075-47DB-B1E2-7F441B9FF461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CB17A-BF76-4807-BBE2-50E28600B4E9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87B68-8B92-4045-A9BA-0DAAD727A4F4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A4DB3-C69E-4695-AF75-421231DACF73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5833F-9E21-4F5E-B8D4-CAB798A5EAE5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68155-7EBE-4C50-B9F9-117C99047EA1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91E93-DEDF-4D90-8A23-BC065354E7B0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Kliknite sem a upravte štýly predlohy textu.</a:t>
            </a:r>
          </a:p>
          <a:p>
            <a:pPr lvl="1"/>
            <a:r>
              <a:rPr lang="cs-CZ" altLang="sk-SK" smtClean="0"/>
              <a:t>Druhá úroveň</a:t>
            </a:r>
          </a:p>
          <a:p>
            <a:pPr lvl="2"/>
            <a:r>
              <a:rPr lang="cs-CZ" altLang="sk-SK" smtClean="0"/>
              <a:t>Tretia úroveň</a:t>
            </a:r>
          </a:p>
          <a:p>
            <a:pPr lvl="3"/>
            <a:r>
              <a:rPr lang="cs-CZ" altLang="sk-SK" smtClean="0"/>
              <a:t>Štvrtá úroveň</a:t>
            </a:r>
          </a:p>
          <a:p>
            <a:pPr lvl="4"/>
            <a:r>
              <a:rPr lang="cs-CZ" alt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4ED929-ECC8-4974-B076-B41572F401DA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3" descr="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539750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sk-SK" altLang="sk-SK" sz="3200"/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 rot="2526062">
            <a:off x="5148263" y="765175"/>
            <a:ext cx="665162" cy="647700"/>
            <a:chOff x="1247" y="1344"/>
            <a:chExt cx="419" cy="408"/>
          </a:xfrm>
        </p:grpSpPr>
        <p:sp>
          <p:nvSpPr>
            <p:cNvPr id="309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247" y="134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sk-SK" sz="3600" kern="10">
                  <a:ln w="9525">
                    <a:solidFill>
                      <a:srgbClr val="993366"/>
                    </a:solidFill>
                    <a:round/>
                    <a:headEnd/>
                    <a:tailEnd/>
                  </a:ln>
                  <a:solidFill>
                    <a:srgbClr val="993366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309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474" y="134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sk-SK" sz="3600" kern="10">
                  <a:ln w="9525">
                    <a:solidFill>
                      <a:srgbClr val="993366"/>
                    </a:solidFill>
                    <a:round/>
                    <a:headEnd/>
                    <a:tailEnd/>
                  </a:ln>
                  <a:solidFill>
                    <a:srgbClr val="993366"/>
                  </a:solidFill>
                  <a:latin typeface="Arial Black"/>
                </a:rPr>
                <a:t>6</a:t>
              </a:r>
            </a:p>
          </p:txBody>
        </p:sp>
      </p:grpSp>
      <p:grpSp>
        <p:nvGrpSpPr>
          <p:cNvPr id="37902" name="Group 14"/>
          <p:cNvGrpSpPr>
            <a:grpSpLocks/>
          </p:cNvGrpSpPr>
          <p:nvPr/>
        </p:nvGrpSpPr>
        <p:grpSpPr bwMode="auto">
          <a:xfrm rot="633266">
            <a:off x="7451725" y="1412875"/>
            <a:ext cx="665163" cy="647700"/>
            <a:chOff x="1247" y="1344"/>
            <a:chExt cx="419" cy="408"/>
          </a:xfrm>
        </p:grpSpPr>
        <p:sp>
          <p:nvSpPr>
            <p:cNvPr id="308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247" y="134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sk-SK" sz="3600" kern="10">
                  <a:ln w="9525">
                    <a:solidFill>
                      <a:srgbClr val="FFCC00"/>
                    </a:solidFill>
                    <a:round/>
                    <a:headEnd/>
                    <a:tailEnd/>
                  </a:ln>
                  <a:solidFill>
                    <a:srgbClr val="FFCC00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309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474" y="134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sk-SK" sz="3600" kern="10">
                  <a:ln w="9525">
                    <a:solidFill>
                      <a:srgbClr val="FFCC00"/>
                    </a:solidFill>
                    <a:round/>
                    <a:headEnd/>
                    <a:tailEnd/>
                  </a:ln>
                  <a:solidFill>
                    <a:srgbClr val="FFCC00"/>
                  </a:solidFill>
                  <a:latin typeface="Arial Black"/>
                </a:rPr>
                <a:t>7</a:t>
              </a:r>
            </a:p>
          </p:txBody>
        </p:sp>
      </p:grpSp>
      <p:grpSp>
        <p:nvGrpSpPr>
          <p:cNvPr id="37905" name="Group 17"/>
          <p:cNvGrpSpPr>
            <a:grpSpLocks/>
          </p:cNvGrpSpPr>
          <p:nvPr/>
        </p:nvGrpSpPr>
        <p:grpSpPr bwMode="auto">
          <a:xfrm>
            <a:off x="1187450" y="1052513"/>
            <a:ext cx="665163" cy="647700"/>
            <a:chOff x="1247" y="1344"/>
            <a:chExt cx="419" cy="408"/>
          </a:xfrm>
        </p:grpSpPr>
        <p:sp>
          <p:nvSpPr>
            <p:cNvPr id="3087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247" y="134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sk-SK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3088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474" y="134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sk-SK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</p:grpSp>
      <p:grpSp>
        <p:nvGrpSpPr>
          <p:cNvPr id="37908" name="Group 20"/>
          <p:cNvGrpSpPr>
            <a:grpSpLocks/>
          </p:cNvGrpSpPr>
          <p:nvPr/>
        </p:nvGrpSpPr>
        <p:grpSpPr bwMode="auto">
          <a:xfrm rot="-1436432">
            <a:off x="3348038" y="1700213"/>
            <a:ext cx="665162" cy="647700"/>
            <a:chOff x="1247" y="1344"/>
            <a:chExt cx="419" cy="408"/>
          </a:xfrm>
        </p:grpSpPr>
        <p:sp>
          <p:nvSpPr>
            <p:cNvPr id="3085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247" y="134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sk-SK" sz="3600" kern="10">
                  <a:ln w="9525">
                    <a:solidFill>
                      <a:srgbClr val="003366"/>
                    </a:solidFill>
                    <a:round/>
                    <a:headEnd/>
                    <a:tailEnd/>
                  </a:ln>
                  <a:solidFill>
                    <a:srgbClr val="003366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3086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474" y="134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sk-SK" sz="3600" kern="10">
                  <a:ln w="9525">
                    <a:solidFill>
                      <a:srgbClr val="003366"/>
                    </a:solidFill>
                    <a:round/>
                    <a:headEnd/>
                    <a:tailEnd/>
                  </a:ln>
                  <a:solidFill>
                    <a:srgbClr val="003366"/>
                  </a:solidFill>
                  <a:latin typeface="Arial Black"/>
                </a:rPr>
                <a:t>8</a:t>
              </a:r>
            </a:p>
          </p:txBody>
        </p:sp>
      </p:grpSp>
      <p:grpSp>
        <p:nvGrpSpPr>
          <p:cNvPr id="37911" name="Group 23"/>
          <p:cNvGrpSpPr>
            <a:grpSpLocks/>
          </p:cNvGrpSpPr>
          <p:nvPr/>
        </p:nvGrpSpPr>
        <p:grpSpPr bwMode="auto">
          <a:xfrm rot="633266">
            <a:off x="6011863" y="2708275"/>
            <a:ext cx="665162" cy="647700"/>
            <a:chOff x="1247" y="1344"/>
            <a:chExt cx="419" cy="408"/>
          </a:xfrm>
        </p:grpSpPr>
        <p:sp>
          <p:nvSpPr>
            <p:cNvPr id="3083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247" y="134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sk-SK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Arial Black"/>
                </a:rPr>
                <a:t>8</a:t>
              </a:r>
            </a:p>
          </p:txBody>
        </p:sp>
        <p:sp>
          <p:nvSpPr>
            <p:cNvPr id="3084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474" y="134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sk-SK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Arial Black"/>
                </a:rPr>
                <a:t>0</a:t>
              </a:r>
            </a:p>
          </p:txBody>
        </p:sp>
      </p:grpSp>
      <p:sp>
        <p:nvSpPr>
          <p:cNvPr id="3081" name="AutoShape 3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360363" cy="215900"/>
          </a:xfrm>
          <a:prstGeom prst="actionButtonForwardNex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25" name="Podnadpis 1"/>
          <p:cNvSpPr txBox="1">
            <a:spLocks/>
          </p:cNvSpPr>
          <p:nvPr/>
        </p:nvSpPr>
        <p:spPr bwMode="auto">
          <a:xfrm>
            <a:off x="179388" y="428604"/>
            <a:ext cx="8750330" cy="588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sk-SK" sz="2400" b="1" i="1" dirty="0" smtClean="0">
                <a:solidFill>
                  <a:srgbClr val="000000"/>
                </a:solidFill>
                <a:cs typeface="Times New Roman" pitchFamily="18" charset="0"/>
              </a:rPr>
              <a:t>ŠZŠ s VJM Rimavská Sobota – MTSAI </a:t>
            </a:r>
            <a:r>
              <a:rPr lang="sk-SK" sz="2400" b="1" i="1" dirty="0" err="1" smtClean="0">
                <a:solidFill>
                  <a:srgbClr val="000000"/>
                </a:solidFill>
                <a:cs typeface="Times New Roman" pitchFamily="18" charset="0"/>
              </a:rPr>
              <a:t>Rimaszombat</a:t>
            </a:r>
            <a:endParaRPr lang="sk-SK" sz="2400" b="1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endParaRPr lang="sk-SK" sz="4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None/>
              <a:defRPr/>
            </a:pPr>
            <a:endParaRPr lang="sk-SK" sz="4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1" hangingPunct="1">
              <a:buNone/>
              <a:defRPr/>
            </a:pPr>
            <a:endParaRPr lang="sk-SK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1" hangingPunct="1">
              <a:buNone/>
              <a:defRPr/>
            </a:pPr>
            <a:endParaRPr lang="sk-SK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1" hangingPunct="1">
              <a:buNone/>
              <a:defRPr/>
            </a:pPr>
            <a:r>
              <a:rPr lang="sk-SK" b="1" dirty="0" smtClean="0">
                <a:solidFill>
                  <a:srgbClr val="000000"/>
                </a:solidFill>
                <a:cs typeface="Times New Roman" pitchFamily="18" charset="0"/>
              </a:rPr>
              <a:t>M a t e m a t i k a</a:t>
            </a:r>
          </a:p>
          <a:p>
            <a:pPr algn="ctr" eaLnBrk="1" hangingPunct="1">
              <a:buNone/>
              <a:defRPr/>
            </a:pPr>
            <a:r>
              <a:rPr lang="sk-SK" b="1" dirty="0" smtClean="0">
                <a:solidFill>
                  <a:srgbClr val="000000"/>
                </a:solidFill>
                <a:cs typeface="Times New Roman" pitchFamily="18" charset="0"/>
              </a:rPr>
              <a:t>4.évfolyam</a:t>
            </a:r>
            <a:endParaRPr lang="sk-SK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1" hangingPunct="1">
              <a:buNone/>
              <a:defRPr/>
            </a:pPr>
            <a:endParaRPr lang="sk-SK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endParaRPr lang="sk-SK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None/>
              <a:defRPr/>
            </a:pPr>
            <a:endParaRPr lang="sk-SK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9A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algn="l" eaLnBrk="1" hangingPunct="1"/>
            <a:r>
              <a:rPr lang="cs-CZ" altLang="sk-SK" sz="3200" b="1" i="1" dirty="0" err="1" smtClean="0"/>
              <a:t>Mit</a:t>
            </a:r>
            <a:r>
              <a:rPr lang="cs-CZ" altLang="sk-SK" sz="3200" b="1" i="1" dirty="0" smtClean="0"/>
              <a:t> </a:t>
            </a:r>
            <a:r>
              <a:rPr lang="cs-CZ" altLang="sk-SK" sz="3200" b="1" i="1" dirty="0" err="1" smtClean="0"/>
              <a:t>l</a:t>
            </a:r>
            <a:r>
              <a:rPr lang="cs-CZ" altLang="sk-SK" sz="3200" b="1" i="1" dirty="0" err="1" smtClean="0"/>
              <a:t>átunk</a:t>
            </a:r>
            <a:r>
              <a:rPr lang="cs-CZ" altLang="sk-SK" sz="3200" b="1" i="1" dirty="0" smtClean="0"/>
              <a:t> a </a:t>
            </a:r>
            <a:r>
              <a:rPr lang="cs-CZ" altLang="sk-SK" sz="3200" b="1" i="1" dirty="0" err="1" smtClean="0"/>
              <a:t>képen</a:t>
            </a:r>
            <a:r>
              <a:rPr lang="cs-CZ" altLang="sk-SK" sz="3200" b="1" i="1" dirty="0" smtClean="0"/>
              <a:t>? </a:t>
            </a:r>
            <a:r>
              <a:rPr lang="cs-CZ" altLang="sk-SK" sz="3200" b="1" i="1" dirty="0" err="1" smtClean="0"/>
              <a:t>Milyen</a:t>
            </a:r>
            <a:r>
              <a:rPr lang="cs-CZ" altLang="sk-SK" sz="3200" b="1" i="1" dirty="0" smtClean="0"/>
              <a:t> </a:t>
            </a:r>
            <a:r>
              <a:rPr lang="cs-CZ" altLang="sk-SK" sz="3200" b="1" i="1" dirty="0" err="1" smtClean="0"/>
              <a:t>számokat</a:t>
            </a:r>
            <a:r>
              <a:rPr lang="cs-CZ" altLang="sk-SK" sz="3200" b="1" i="1" dirty="0" smtClean="0"/>
              <a:t> </a:t>
            </a:r>
            <a:r>
              <a:rPr lang="cs-CZ" altLang="sk-SK" sz="3200" b="1" i="1" dirty="0" err="1" smtClean="0"/>
              <a:t>látunk</a:t>
            </a:r>
            <a:r>
              <a:rPr lang="cs-CZ" altLang="sk-SK" sz="3200" b="1" i="1" dirty="0" smtClean="0"/>
              <a:t> </a:t>
            </a:r>
            <a:r>
              <a:rPr lang="cs-CZ" altLang="sk-SK" sz="3200" b="1" i="1" dirty="0" err="1" smtClean="0"/>
              <a:t>ott</a:t>
            </a:r>
            <a:r>
              <a:rPr lang="cs-CZ" altLang="sk-SK" sz="3200" b="1" i="1" dirty="0" smtClean="0"/>
              <a:t>? </a:t>
            </a:r>
            <a:r>
              <a:rPr lang="cs-CZ" altLang="sk-SK" sz="3200" b="1" i="1" dirty="0" err="1" smtClean="0"/>
              <a:t>Mennyi</a:t>
            </a:r>
            <a:r>
              <a:rPr lang="cs-CZ" altLang="sk-SK" sz="3200" b="1" i="1" dirty="0" smtClean="0"/>
              <a:t> van bel</a:t>
            </a:r>
            <a:r>
              <a:rPr lang="hu-HU" altLang="sk-SK" sz="3200" b="1" i="1" dirty="0" err="1" smtClean="0"/>
              <a:t>őük</a:t>
            </a:r>
            <a:r>
              <a:rPr lang="cs-CZ" altLang="sk-SK" sz="3200" b="1" i="1" dirty="0" smtClean="0"/>
              <a:t>?</a:t>
            </a:r>
            <a:r>
              <a:rPr lang="cs-CZ" altLang="sk-SK" sz="3200" b="1" i="1" dirty="0" smtClean="0"/>
              <a:t/>
            </a:r>
            <a:br>
              <a:rPr lang="cs-CZ" altLang="sk-SK" sz="3200" b="1" i="1" dirty="0" smtClean="0"/>
            </a:br>
            <a:endParaRPr lang="cs-CZ" altLang="sk-SK" sz="3200" b="1" i="1" dirty="0" smtClean="0"/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3357554" y="1268413"/>
            <a:ext cx="5397509" cy="48974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sk-SK" altLang="sk-SK" b="1" i="1" dirty="0" err="1" smtClean="0">
                <a:solidFill>
                  <a:srgbClr val="003366"/>
                </a:solidFill>
              </a:rPr>
              <a:t>Órát</a:t>
            </a:r>
            <a:r>
              <a:rPr lang="sk-SK" altLang="sk-SK" b="1" i="1" dirty="0" smtClean="0">
                <a:solidFill>
                  <a:srgbClr val="003366"/>
                </a:solidFill>
              </a:rPr>
              <a:t> </a:t>
            </a:r>
            <a:r>
              <a:rPr lang="sk-SK" altLang="sk-SK" b="1" i="1" dirty="0" err="1" smtClean="0">
                <a:solidFill>
                  <a:srgbClr val="003366"/>
                </a:solidFill>
              </a:rPr>
              <a:t>látunk</a:t>
            </a:r>
            <a:r>
              <a:rPr lang="sk-SK" altLang="sk-SK" b="1" i="1" dirty="0" smtClean="0">
                <a:solidFill>
                  <a:srgbClr val="003366"/>
                </a:solidFill>
              </a:rPr>
              <a:t> a </a:t>
            </a:r>
            <a:r>
              <a:rPr lang="sk-SK" altLang="sk-SK" b="1" i="1" dirty="0" err="1" smtClean="0">
                <a:solidFill>
                  <a:srgbClr val="003366"/>
                </a:solidFill>
              </a:rPr>
              <a:t>képen</a:t>
            </a:r>
            <a:r>
              <a:rPr lang="sk-SK" altLang="sk-SK" b="1" i="1" dirty="0" smtClean="0">
                <a:solidFill>
                  <a:srgbClr val="003366"/>
                </a:solidFill>
              </a:rPr>
              <a:t>. </a:t>
            </a:r>
          </a:p>
          <a:p>
            <a:pPr eaLnBrk="1" hangingPunct="1">
              <a:buFontTx/>
              <a:buNone/>
              <a:defRPr/>
            </a:pPr>
            <a:r>
              <a:rPr lang="sk-SK" altLang="sk-SK" sz="2800" b="1" i="1" dirty="0" err="1" smtClean="0">
                <a:solidFill>
                  <a:srgbClr val="003366"/>
                </a:solidFill>
              </a:rPr>
              <a:t>Egy</a:t>
            </a:r>
            <a:r>
              <a:rPr lang="sk-SK" altLang="sk-SK" sz="2800" b="1" i="1" dirty="0" smtClean="0">
                <a:solidFill>
                  <a:srgbClr val="003366"/>
                </a:solidFill>
              </a:rPr>
              <a:t> </a:t>
            </a:r>
            <a:r>
              <a:rPr lang="sk-SK" altLang="sk-SK" sz="2800" b="1" i="1" dirty="0" err="1" smtClean="0">
                <a:solidFill>
                  <a:srgbClr val="003366"/>
                </a:solidFill>
              </a:rPr>
              <a:t>vagy</a:t>
            </a:r>
            <a:r>
              <a:rPr lang="sk-SK" altLang="sk-SK" sz="2800" b="1" i="1" dirty="0" smtClean="0">
                <a:solidFill>
                  <a:srgbClr val="003366"/>
                </a:solidFill>
              </a:rPr>
              <a:t> </a:t>
            </a:r>
            <a:r>
              <a:rPr lang="sk-SK" altLang="sk-SK" sz="2800" b="1" i="1" dirty="0" err="1" smtClean="0">
                <a:solidFill>
                  <a:srgbClr val="003366"/>
                </a:solidFill>
              </a:rPr>
              <a:t>két</a:t>
            </a:r>
            <a:r>
              <a:rPr lang="sk-SK" altLang="sk-SK" sz="2800" b="1" i="1" dirty="0" smtClean="0">
                <a:solidFill>
                  <a:srgbClr val="003366"/>
                </a:solidFill>
              </a:rPr>
              <a:t> </a:t>
            </a:r>
            <a:r>
              <a:rPr lang="sk-SK" altLang="sk-SK" sz="2800" b="1" i="1" dirty="0" err="1" smtClean="0">
                <a:solidFill>
                  <a:srgbClr val="003366"/>
                </a:solidFill>
              </a:rPr>
              <a:t>számból</a:t>
            </a:r>
            <a:r>
              <a:rPr lang="sk-SK" altLang="sk-SK" sz="2800" b="1" i="1" dirty="0" smtClean="0">
                <a:solidFill>
                  <a:srgbClr val="003366"/>
                </a:solidFill>
              </a:rPr>
              <a:t> </a:t>
            </a:r>
            <a:r>
              <a:rPr lang="sk-SK" altLang="sk-SK" sz="2800" b="1" i="1" dirty="0" err="1" smtClean="0">
                <a:solidFill>
                  <a:srgbClr val="003366"/>
                </a:solidFill>
              </a:rPr>
              <a:t>állnak</a:t>
            </a:r>
            <a:r>
              <a:rPr lang="sk-SK" altLang="sk-SK" sz="2800" b="1" i="1" dirty="0" smtClean="0">
                <a:solidFill>
                  <a:srgbClr val="003366"/>
                </a:solidFill>
              </a:rPr>
              <a:t>. </a:t>
            </a:r>
          </a:p>
          <a:p>
            <a:pPr eaLnBrk="1" hangingPunct="1">
              <a:buFontTx/>
              <a:buNone/>
              <a:defRPr/>
            </a:pPr>
            <a:r>
              <a:rPr lang="sk-SK" altLang="sk-SK" sz="2800" b="1" i="1" dirty="0" err="1" smtClean="0">
                <a:solidFill>
                  <a:srgbClr val="003366"/>
                </a:solidFill>
              </a:rPr>
              <a:t>Egy</a:t>
            </a:r>
            <a:r>
              <a:rPr lang="sk-SK" altLang="sk-SK" sz="2800" b="1" i="1" dirty="0" smtClean="0">
                <a:solidFill>
                  <a:srgbClr val="003366"/>
                </a:solidFill>
              </a:rPr>
              <a:t> </a:t>
            </a:r>
            <a:r>
              <a:rPr lang="sk-SK" altLang="sk-SK" sz="2800" b="1" i="1" dirty="0" err="1" smtClean="0">
                <a:solidFill>
                  <a:srgbClr val="003366"/>
                </a:solidFill>
              </a:rPr>
              <a:t>vagy</a:t>
            </a:r>
            <a:r>
              <a:rPr lang="sk-SK" altLang="sk-SK" sz="2800" b="1" i="1" dirty="0" smtClean="0">
                <a:solidFill>
                  <a:srgbClr val="003366"/>
                </a:solidFill>
              </a:rPr>
              <a:t> </a:t>
            </a:r>
            <a:r>
              <a:rPr lang="sk-SK" altLang="sk-SK" sz="2800" b="1" i="1" dirty="0" err="1" smtClean="0">
                <a:solidFill>
                  <a:srgbClr val="003366"/>
                </a:solidFill>
              </a:rPr>
              <a:t>két</a:t>
            </a:r>
            <a:r>
              <a:rPr lang="sk-SK" altLang="sk-SK" sz="2800" b="1" i="1" dirty="0" smtClean="0">
                <a:solidFill>
                  <a:srgbClr val="003366"/>
                </a:solidFill>
              </a:rPr>
              <a:t> </a:t>
            </a:r>
            <a:r>
              <a:rPr lang="sk-SK" altLang="sk-SK" sz="2800" b="1" i="1" dirty="0" err="1" smtClean="0">
                <a:solidFill>
                  <a:srgbClr val="003366"/>
                </a:solidFill>
              </a:rPr>
              <a:t>számjegy</a:t>
            </a:r>
            <a:r>
              <a:rPr lang="hu-HU" altLang="sk-SK" sz="2800" b="1" i="1" dirty="0" err="1" smtClean="0">
                <a:solidFill>
                  <a:srgbClr val="003366"/>
                </a:solidFill>
              </a:rPr>
              <a:t>űek</a:t>
            </a:r>
            <a:r>
              <a:rPr lang="hu-HU" altLang="sk-SK" sz="2800" b="1" i="1" dirty="0" smtClean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sk-SK" altLang="sk-SK" sz="2800" b="1" i="1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sk-SK" altLang="sk-SK" b="1" i="1" dirty="0" smtClean="0">
                <a:solidFill>
                  <a:srgbClr val="003366"/>
                </a:solidFill>
              </a:rPr>
              <a:t>    A  </a:t>
            </a:r>
            <a:r>
              <a:rPr lang="sk-SK" altLang="sk-SK" b="1" i="1" dirty="0" smtClean="0">
                <a:solidFill>
                  <a:srgbClr val="FF3300"/>
                </a:solidFill>
              </a:rPr>
              <a:t>10</a:t>
            </a:r>
            <a:r>
              <a:rPr lang="sk-SK" altLang="sk-SK" b="1" i="1" dirty="0" smtClean="0">
                <a:solidFill>
                  <a:srgbClr val="003366"/>
                </a:solidFill>
              </a:rPr>
              <a:t>, </a:t>
            </a:r>
            <a:r>
              <a:rPr lang="sk-SK" altLang="sk-SK" b="1" i="1" dirty="0" smtClean="0">
                <a:solidFill>
                  <a:srgbClr val="FF3300"/>
                </a:solidFill>
              </a:rPr>
              <a:t>11</a:t>
            </a:r>
            <a:r>
              <a:rPr lang="sk-SK" altLang="sk-SK" b="1" i="1" dirty="0" smtClean="0">
                <a:solidFill>
                  <a:srgbClr val="003366"/>
                </a:solidFill>
              </a:rPr>
              <a:t>, </a:t>
            </a:r>
            <a:r>
              <a:rPr lang="sk-SK" altLang="sk-SK" b="1" i="1" dirty="0" smtClean="0">
                <a:solidFill>
                  <a:srgbClr val="FF3300"/>
                </a:solidFill>
              </a:rPr>
              <a:t>12 </a:t>
            </a:r>
            <a:r>
              <a:rPr lang="sk-SK" altLang="sk-SK" b="1" i="1" dirty="0" err="1" smtClean="0">
                <a:solidFill>
                  <a:schemeClr val="accent6">
                    <a:lumMod val="75000"/>
                  </a:schemeClr>
                </a:solidFill>
              </a:rPr>
              <a:t>számok</a:t>
            </a:r>
            <a:r>
              <a:rPr lang="sk-SK" altLang="sk-SK" b="1" i="1" dirty="0" smtClean="0">
                <a:solidFill>
                  <a:srgbClr val="FF3300"/>
                </a:solidFill>
              </a:rPr>
              <a:t> </a:t>
            </a:r>
            <a:r>
              <a:rPr lang="sk-SK" altLang="sk-SK" b="1" i="1" dirty="0" err="1" smtClean="0">
                <a:solidFill>
                  <a:srgbClr val="FF3300"/>
                </a:solidFill>
              </a:rPr>
              <a:t>két</a:t>
            </a:r>
            <a:r>
              <a:rPr lang="sk-SK" altLang="sk-SK" b="1" i="1" dirty="0" smtClean="0">
                <a:solidFill>
                  <a:srgbClr val="FF3300"/>
                </a:solidFill>
              </a:rPr>
              <a:t> </a:t>
            </a:r>
            <a:r>
              <a:rPr lang="sk-SK" altLang="sk-SK" b="1" i="1" dirty="0" err="1" smtClean="0">
                <a:solidFill>
                  <a:srgbClr val="FF3300"/>
                </a:solidFill>
              </a:rPr>
              <a:t>számjegyb</a:t>
            </a:r>
            <a:r>
              <a:rPr lang="hu-HU" altLang="sk-SK" b="1" i="1" dirty="0" err="1" smtClean="0">
                <a:solidFill>
                  <a:srgbClr val="FF3300"/>
                </a:solidFill>
              </a:rPr>
              <a:t>ől</a:t>
            </a:r>
            <a:r>
              <a:rPr lang="hu-HU" altLang="sk-SK" b="1" i="1" dirty="0" smtClean="0">
                <a:solidFill>
                  <a:srgbClr val="FF3300"/>
                </a:solidFill>
              </a:rPr>
              <a:t> </a:t>
            </a:r>
            <a:r>
              <a:rPr lang="sk-SK" altLang="sk-SK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altLang="sk-SK" b="1" i="1" dirty="0" err="1" smtClean="0">
                <a:solidFill>
                  <a:schemeClr val="accent6">
                    <a:lumMod val="75000"/>
                  </a:schemeClr>
                </a:solidFill>
              </a:rPr>
              <a:t>állnak</a:t>
            </a:r>
            <a:r>
              <a:rPr lang="sk-SK" altLang="sk-SK" b="1" i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sk-SK" altLang="sk-SK" b="1" i="1" dirty="0" err="1" smtClean="0">
                <a:solidFill>
                  <a:schemeClr val="accent6">
                    <a:lumMod val="75000"/>
                  </a:schemeClr>
                </a:solidFill>
              </a:rPr>
              <a:t>ezért</a:t>
            </a:r>
            <a:r>
              <a:rPr lang="sk-SK" altLang="sk-SK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sk-SK" altLang="sk-SK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altLang="sk-SK" b="1" i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sk-SK" altLang="sk-SK" b="1" i="1" dirty="0" err="1" smtClean="0">
                <a:solidFill>
                  <a:srgbClr val="FF0000"/>
                </a:solidFill>
              </a:rPr>
              <a:t>kétjegy</a:t>
            </a:r>
            <a:r>
              <a:rPr lang="hu-HU" altLang="sk-SK" b="1" i="1" dirty="0" smtClean="0">
                <a:solidFill>
                  <a:srgbClr val="FF0000"/>
                </a:solidFill>
              </a:rPr>
              <a:t>ű számoknak </a:t>
            </a:r>
            <a:r>
              <a:rPr lang="hu-HU" altLang="sk-SK" b="1" i="1" dirty="0" smtClean="0">
                <a:solidFill>
                  <a:schemeClr val="accent6">
                    <a:lumMod val="75000"/>
                  </a:schemeClr>
                </a:solidFill>
              </a:rPr>
              <a:t>nevezzük őket.</a:t>
            </a:r>
            <a:endParaRPr lang="sk-SK" altLang="sk-SK" b="1" i="1" dirty="0" smtClean="0">
              <a:solidFill>
                <a:srgbClr val="003366"/>
              </a:solidFill>
            </a:endParaRPr>
          </a:p>
        </p:txBody>
      </p:sp>
      <p:grpSp>
        <p:nvGrpSpPr>
          <p:cNvPr id="4100" name="Group 10"/>
          <p:cNvGrpSpPr>
            <a:grpSpLocks/>
          </p:cNvGrpSpPr>
          <p:nvPr/>
        </p:nvGrpSpPr>
        <p:grpSpPr bwMode="auto">
          <a:xfrm>
            <a:off x="539750" y="2565400"/>
            <a:ext cx="2736850" cy="2605088"/>
            <a:chOff x="340" y="1398"/>
            <a:chExt cx="1633" cy="1587"/>
          </a:xfrm>
        </p:grpSpPr>
        <p:pic>
          <p:nvPicPr>
            <p:cNvPr id="4103" name="Picture 5" descr="ANd9GcQSniE6mZOy_EXhpE-uHvhZ6SuBX6DXhLVdqXnzyAOj8eeMe6ga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6" y="1525"/>
              <a:ext cx="1350" cy="13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104" name="Oval 6"/>
            <p:cNvSpPr>
              <a:spLocks noChangeArrowheads="1"/>
            </p:cNvSpPr>
            <p:nvPr/>
          </p:nvSpPr>
          <p:spPr bwMode="auto">
            <a:xfrm>
              <a:off x="340" y="1398"/>
              <a:ext cx="1633" cy="1587"/>
            </a:xfrm>
            <a:prstGeom prst="ellipse">
              <a:avLst/>
            </a:prstGeom>
            <a:noFill/>
            <a:ln w="488950">
              <a:solidFill>
                <a:srgbClr val="9A9AB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sk-SK"/>
            </a:p>
          </p:txBody>
        </p:sp>
      </p:grpSp>
      <p:sp>
        <p:nvSpPr>
          <p:cNvPr id="4101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6381750"/>
            <a:ext cx="360362" cy="215900"/>
          </a:xfrm>
          <a:prstGeom prst="actionButtonForwardNex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4102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42988" y="6308725"/>
            <a:ext cx="360362" cy="215900"/>
          </a:xfrm>
          <a:prstGeom prst="actionButtonBackPrevious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k-SK" altLang="sk-SK" sz="3600" b="1" i="1" dirty="0" err="1" smtClean="0">
                <a:solidFill>
                  <a:srgbClr val="003366"/>
                </a:solidFill>
              </a:rPr>
              <a:t>Írd</a:t>
            </a:r>
            <a:r>
              <a:rPr lang="sk-SK" altLang="sk-SK" sz="3600" b="1" i="1" dirty="0" smtClean="0">
                <a:solidFill>
                  <a:srgbClr val="003366"/>
                </a:solidFill>
              </a:rPr>
              <a:t> </a:t>
            </a:r>
            <a:r>
              <a:rPr lang="sk-SK" altLang="sk-SK" sz="3600" b="1" i="1" dirty="0" err="1" smtClean="0">
                <a:solidFill>
                  <a:srgbClr val="003366"/>
                </a:solidFill>
              </a:rPr>
              <a:t>ki</a:t>
            </a:r>
            <a:r>
              <a:rPr lang="sk-SK" altLang="sk-SK" sz="3600" b="1" i="1" dirty="0" smtClean="0">
                <a:solidFill>
                  <a:srgbClr val="003366"/>
                </a:solidFill>
              </a:rPr>
              <a:t> a </a:t>
            </a:r>
            <a:r>
              <a:rPr lang="sk-SK" altLang="sk-SK" sz="3600" b="1" i="1" dirty="0" err="1" smtClean="0">
                <a:solidFill>
                  <a:srgbClr val="003366"/>
                </a:solidFill>
              </a:rPr>
              <a:t>kétjegy</a:t>
            </a:r>
            <a:r>
              <a:rPr lang="hu-HU" altLang="sk-SK" sz="3600" b="1" i="1" dirty="0" smtClean="0">
                <a:solidFill>
                  <a:srgbClr val="003366"/>
                </a:solidFill>
              </a:rPr>
              <a:t>ű számokat!</a:t>
            </a:r>
            <a:endParaRPr lang="cs-CZ" altLang="sk-SK" sz="3600" b="1" i="1" dirty="0" smtClean="0">
              <a:solidFill>
                <a:srgbClr val="003366"/>
              </a:solidFill>
            </a:endParaRPr>
          </a:p>
        </p:txBody>
      </p:sp>
      <p:sp>
        <p:nvSpPr>
          <p:cNvPr id="24581" name="Cloud"/>
          <p:cNvSpPr>
            <a:spLocks noChangeAspect="1" noEditPoints="1" noChangeArrowheads="1"/>
          </p:cNvSpPr>
          <p:nvPr/>
        </p:nvSpPr>
        <p:spPr bwMode="auto">
          <a:xfrm rot="-1880310">
            <a:off x="372606" y="1840163"/>
            <a:ext cx="1325074" cy="888948"/>
          </a:xfrm>
          <a:custGeom>
            <a:avLst/>
            <a:gdLst>
              <a:gd name="T0" fmla="*/ 3127 w 21600"/>
              <a:gd name="T1" fmla="*/ 338138 h 21600"/>
              <a:gd name="T2" fmla="*/ 504031 w 21600"/>
              <a:gd name="T3" fmla="*/ 675555 h 21600"/>
              <a:gd name="T4" fmla="*/ 1007222 w 21600"/>
              <a:gd name="T5" fmla="*/ 338138 h 21600"/>
              <a:gd name="T6" fmla="*/ 504031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>
                <a:solidFill>
                  <a:srgbClr val="003366"/>
                </a:solidFill>
                <a:latin typeface="Book Antiqua" pitchFamily="18" charset="0"/>
              </a:rPr>
              <a:t> </a:t>
            </a:r>
            <a:r>
              <a:rPr lang="sk-SK" altLang="sk-SK" sz="3600" b="1" i="1" dirty="0" smtClean="0">
                <a:solidFill>
                  <a:srgbClr val="003366"/>
                </a:solidFill>
                <a:latin typeface="Book Antiqua" pitchFamily="18" charset="0"/>
              </a:rPr>
              <a:t>  7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583" name="Cloud"/>
          <p:cNvSpPr>
            <a:spLocks noChangeAspect="1" noEditPoints="1" noChangeArrowheads="1"/>
          </p:cNvSpPr>
          <p:nvPr/>
        </p:nvSpPr>
        <p:spPr bwMode="auto">
          <a:xfrm rot="193519">
            <a:off x="1843811" y="1465614"/>
            <a:ext cx="1487077" cy="997629"/>
          </a:xfrm>
          <a:custGeom>
            <a:avLst/>
            <a:gdLst>
              <a:gd name="T0" fmla="*/ 3127 w 21600"/>
              <a:gd name="T1" fmla="*/ 338138 h 21600"/>
              <a:gd name="T2" fmla="*/ 504032 w 21600"/>
              <a:gd name="T3" fmla="*/ 675555 h 21600"/>
              <a:gd name="T4" fmla="*/ 1007223 w 21600"/>
              <a:gd name="T5" fmla="*/ 338138 h 21600"/>
              <a:gd name="T6" fmla="*/ 504032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 smtClean="0">
                <a:solidFill>
                  <a:srgbClr val="003366"/>
                </a:solidFill>
                <a:latin typeface="Book Antiqua" pitchFamily="18" charset="0"/>
              </a:rPr>
              <a:t>  48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594" name="Cloud"/>
          <p:cNvSpPr>
            <a:spLocks noChangeAspect="1" noEditPoints="1" noChangeArrowheads="1"/>
          </p:cNvSpPr>
          <p:nvPr/>
        </p:nvSpPr>
        <p:spPr bwMode="auto">
          <a:xfrm>
            <a:off x="4500561" y="1643050"/>
            <a:ext cx="1327521" cy="890589"/>
          </a:xfrm>
          <a:custGeom>
            <a:avLst/>
            <a:gdLst>
              <a:gd name="T0" fmla="*/ 3127 w 21600"/>
              <a:gd name="T1" fmla="*/ 338138 h 21600"/>
              <a:gd name="T2" fmla="*/ 504031 w 21600"/>
              <a:gd name="T3" fmla="*/ 675555 h 21600"/>
              <a:gd name="T4" fmla="*/ 1007222 w 21600"/>
              <a:gd name="T5" fmla="*/ 338138 h 21600"/>
              <a:gd name="T6" fmla="*/ 504031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>
                <a:solidFill>
                  <a:srgbClr val="003366"/>
                </a:solidFill>
                <a:latin typeface="Book Antiqua" pitchFamily="18" charset="0"/>
              </a:rPr>
              <a:t> </a:t>
            </a:r>
            <a:r>
              <a:rPr lang="sk-SK" altLang="sk-SK" sz="3600" b="1" i="1" dirty="0" smtClean="0">
                <a:solidFill>
                  <a:srgbClr val="003366"/>
                </a:solidFill>
                <a:latin typeface="Book Antiqua" pitchFamily="18" charset="0"/>
              </a:rPr>
              <a:t>  4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595" name="Cloud"/>
          <p:cNvSpPr>
            <a:spLocks noChangeAspect="1" noEditPoints="1" noChangeArrowheads="1"/>
          </p:cNvSpPr>
          <p:nvPr/>
        </p:nvSpPr>
        <p:spPr bwMode="auto">
          <a:xfrm>
            <a:off x="908220" y="2708275"/>
            <a:ext cx="1287293" cy="863601"/>
          </a:xfrm>
          <a:custGeom>
            <a:avLst/>
            <a:gdLst>
              <a:gd name="T0" fmla="*/ 3127 w 21600"/>
              <a:gd name="T1" fmla="*/ 338138 h 21600"/>
              <a:gd name="T2" fmla="*/ 504032 w 21600"/>
              <a:gd name="T3" fmla="*/ 675555 h 21600"/>
              <a:gd name="T4" fmla="*/ 1007223 w 21600"/>
              <a:gd name="T5" fmla="*/ 338138 h 21600"/>
              <a:gd name="T6" fmla="*/ 504032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>
                <a:solidFill>
                  <a:srgbClr val="003366"/>
                </a:solidFill>
                <a:latin typeface="Book Antiqua" pitchFamily="18" charset="0"/>
              </a:rPr>
              <a:t>15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596" name="Cloud"/>
          <p:cNvSpPr>
            <a:spLocks noChangeAspect="1" noEditPoints="1" noChangeArrowheads="1"/>
          </p:cNvSpPr>
          <p:nvPr/>
        </p:nvSpPr>
        <p:spPr bwMode="auto">
          <a:xfrm>
            <a:off x="2484437" y="2852738"/>
            <a:ext cx="1391413" cy="933452"/>
          </a:xfrm>
          <a:custGeom>
            <a:avLst/>
            <a:gdLst>
              <a:gd name="T0" fmla="*/ 3127 w 21600"/>
              <a:gd name="T1" fmla="*/ 338138 h 21600"/>
              <a:gd name="T2" fmla="*/ 504031 w 21600"/>
              <a:gd name="T3" fmla="*/ 675555 h 21600"/>
              <a:gd name="T4" fmla="*/ 1007222 w 21600"/>
              <a:gd name="T5" fmla="*/ 338138 h 21600"/>
              <a:gd name="T6" fmla="*/ 504031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>
                <a:solidFill>
                  <a:srgbClr val="003366"/>
                </a:solidFill>
                <a:latin typeface="Book Antiqua" pitchFamily="18" charset="0"/>
              </a:rPr>
              <a:t>  6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597" name="Cloud"/>
          <p:cNvSpPr>
            <a:spLocks noChangeAspect="1" noEditPoints="1" noChangeArrowheads="1"/>
          </p:cNvSpPr>
          <p:nvPr/>
        </p:nvSpPr>
        <p:spPr bwMode="auto">
          <a:xfrm>
            <a:off x="3851275" y="2781300"/>
            <a:ext cx="1296988" cy="1004890"/>
          </a:xfrm>
          <a:custGeom>
            <a:avLst/>
            <a:gdLst>
              <a:gd name="T0" fmla="*/ 4023 w 21600"/>
              <a:gd name="T1" fmla="*/ 338138 h 21600"/>
              <a:gd name="T2" fmla="*/ 648494 w 21600"/>
              <a:gd name="T3" fmla="*/ 675555 h 21600"/>
              <a:gd name="T4" fmla="*/ 1295907 w 21600"/>
              <a:gd name="T5" fmla="*/ 338138 h 21600"/>
              <a:gd name="T6" fmla="*/ 648494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 smtClean="0">
                <a:solidFill>
                  <a:srgbClr val="003366"/>
                </a:solidFill>
                <a:latin typeface="Book Antiqua" pitchFamily="18" charset="0"/>
              </a:rPr>
              <a:t>   4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598" name="Cloud"/>
          <p:cNvSpPr>
            <a:spLocks noChangeAspect="1" noEditPoints="1" noChangeArrowheads="1"/>
          </p:cNvSpPr>
          <p:nvPr/>
        </p:nvSpPr>
        <p:spPr bwMode="auto">
          <a:xfrm>
            <a:off x="5072066" y="2643182"/>
            <a:ext cx="1604386" cy="1076329"/>
          </a:xfrm>
          <a:custGeom>
            <a:avLst/>
            <a:gdLst>
              <a:gd name="T0" fmla="*/ 3127 w 21600"/>
              <a:gd name="T1" fmla="*/ 338138 h 21600"/>
              <a:gd name="T2" fmla="*/ 504031 w 21600"/>
              <a:gd name="T3" fmla="*/ 675555 h 21600"/>
              <a:gd name="T4" fmla="*/ 1007222 w 21600"/>
              <a:gd name="T5" fmla="*/ 338138 h 21600"/>
              <a:gd name="T6" fmla="*/ 504031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 smtClean="0">
                <a:solidFill>
                  <a:srgbClr val="003366"/>
                </a:solidFill>
                <a:latin typeface="Book Antiqua" pitchFamily="18" charset="0"/>
              </a:rPr>
              <a:t>   62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599" name="Cloud"/>
          <p:cNvSpPr>
            <a:spLocks noChangeAspect="1" noEditPoints="1" noChangeArrowheads="1"/>
          </p:cNvSpPr>
          <p:nvPr/>
        </p:nvSpPr>
        <p:spPr bwMode="auto">
          <a:xfrm>
            <a:off x="7596188" y="2492375"/>
            <a:ext cx="1396142" cy="936625"/>
          </a:xfrm>
          <a:custGeom>
            <a:avLst/>
            <a:gdLst>
              <a:gd name="T0" fmla="*/ 3127 w 21600"/>
              <a:gd name="T1" fmla="*/ 338138 h 21600"/>
              <a:gd name="T2" fmla="*/ 504031 w 21600"/>
              <a:gd name="T3" fmla="*/ 675555 h 21600"/>
              <a:gd name="T4" fmla="*/ 1007222 w 21600"/>
              <a:gd name="T5" fmla="*/ 338138 h 21600"/>
              <a:gd name="T6" fmla="*/ 504031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>
                <a:solidFill>
                  <a:srgbClr val="003366"/>
                </a:solidFill>
                <a:latin typeface="Book Antiqua" pitchFamily="18" charset="0"/>
              </a:rPr>
              <a:t> </a:t>
            </a:r>
            <a:r>
              <a:rPr lang="sk-SK" altLang="sk-SK" sz="3600" b="1" i="1" dirty="0" smtClean="0">
                <a:solidFill>
                  <a:srgbClr val="003366"/>
                </a:solidFill>
                <a:latin typeface="Book Antiqua" pitchFamily="18" charset="0"/>
              </a:rPr>
              <a:t>  8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600" name="Cloud"/>
          <p:cNvSpPr>
            <a:spLocks noChangeAspect="1" noEditPoints="1" noChangeArrowheads="1"/>
          </p:cNvSpPr>
          <p:nvPr/>
        </p:nvSpPr>
        <p:spPr bwMode="auto">
          <a:xfrm>
            <a:off x="3132138" y="1714488"/>
            <a:ext cx="1417458" cy="950925"/>
          </a:xfrm>
          <a:custGeom>
            <a:avLst/>
            <a:gdLst>
              <a:gd name="T0" fmla="*/ 3127 w 21600"/>
              <a:gd name="T1" fmla="*/ 338138 h 21600"/>
              <a:gd name="T2" fmla="*/ 504031 w 21600"/>
              <a:gd name="T3" fmla="*/ 675555 h 21600"/>
              <a:gd name="T4" fmla="*/ 1007222 w 21600"/>
              <a:gd name="T5" fmla="*/ 338138 h 21600"/>
              <a:gd name="T6" fmla="*/ 504031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 smtClean="0">
                <a:solidFill>
                  <a:srgbClr val="003366"/>
                </a:solidFill>
                <a:latin typeface="Book Antiqua" pitchFamily="18" charset="0"/>
              </a:rPr>
              <a:t>  26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601" name="Cloud"/>
          <p:cNvSpPr>
            <a:spLocks noChangeAspect="1" noEditPoints="1" noChangeArrowheads="1"/>
          </p:cNvSpPr>
          <p:nvPr/>
        </p:nvSpPr>
        <p:spPr bwMode="auto">
          <a:xfrm>
            <a:off x="6516687" y="2852738"/>
            <a:ext cx="1497899" cy="1004890"/>
          </a:xfrm>
          <a:custGeom>
            <a:avLst/>
            <a:gdLst>
              <a:gd name="T0" fmla="*/ 3127 w 21600"/>
              <a:gd name="T1" fmla="*/ 338138 h 21600"/>
              <a:gd name="T2" fmla="*/ 504031 w 21600"/>
              <a:gd name="T3" fmla="*/ 675555 h 21600"/>
              <a:gd name="T4" fmla="*/ 1007222 w 21600"/>
              <a:gd name="T5" fmla="*/ 338138 h 21600"/>
              <a:gd name="T6" fmla="*/ 504031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 smtClean="0">
                <a:solidFill>
                  <a:srgbClr val="003366"/>
                </a:solidFill>
                <a:latin typeface="Book Antiqua" pitchFamily="18" charset="0"/>
              </a:rPr>
              <a:t>37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602" name="Cloud"/>
          <p:cNvSpPr>
            <a:spLocks noChangeAspect="1" noEditPoints="1" noChangeArrowheads="1"/>
          </p:cNvSpPr>
          <p:nvPr/>
        </p:nvSpPr>
        <p:spPr bwMode="auto">
          <a:xfrm>
            <a:off x="5651500" y="1571612"/>
            <a:ext cx="1308609" cy="877901"/>
          </a:xfrm>
          <a:custGeom>
            <a:avLst/>
            <a:gdLst>
              <a:gd name="T0" fmla="*/ 3127 w 21600"/>
              <a:gd name="T1" fmla="*/ 338138 h 21600"/>
              <a:gd name="T2" fmla="*/ 504032 w 21600"/>
              <a:gd name="T3" fmla="*/ 675555 h 21600"/>
              <a:gd name="T4" fmla="*/ 1007223 w 21600"/>
              <a:gd name="T5" fmla="*/ 338138 h 21600"/>
              <a:gd name="T6" fmla="*/ 504032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 smtClean="0">
                <a:solidFill>
                  <a:srgbClr val="003366"/>
                </a:solidFill>
                <a:latin typeface="Book Antiqua" pitchFamily="18" charset="0"/>
              </a:rPr>
              <a:t> 82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603" name="Cloud"/>
          <p:cNvSpPr>
            <a:spLocks noChangeAspect="1" noEditPoints="1" noChangeArrowheads="1"/>
          </p:cNvSpPr>
          <p:nvPr/>
        </p:nvSpPr>
        <p:spPr bwMode="auto">
          <a:xfrm>
            <a:off x="7019925" y="1628775"/>
            <a:ext cx="1192627" cy="800093"/>
          </a:xfrm>
          <a:custGeom>
            <a:avLst/>
            <a:gdLst>
              <a:gd name="T0" fmla="*/ 3127 w 21600"/>
              <a:gd name="T1" fmla="*/ 338138 h 21600"/>
              <a:gd name="T2" fmla="*/ 504032 w 21600"/>
              <a:gd name="T3" fmla="*/ 675555 h 21600"/>
              <a:gd name="T4" fmla="*/ 1007223 w 21600"/>
              <a:gd name="T5" fmla="*/ 338138 h 21600"/>
              <a:gd name="T6" fmla="*/ 504032 w 21600"/>
              <a:gd name="T7" fmla="*/ 386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5B6476"/>
              </a:gs>
              <a:gs pos="100000">
                <a:srgbClr val="C5D8FF"/>
              </a:gs>
            </a:gsLst>
            <a:lin ang="27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sk-SK" altLang="sk-SK" sz="3600" b="1" i="1" dirty="0">
                <a:solidFill>
                  <a:srgbClr val="003366"/>
                </a:solidFill>
                <a:latin typeface="Book Antiqua" pitchFamily="18" charset="0"/>
              </a:rPr>
              <a:t>30</a:t>
            </a:r>
            <a:endParaRPr lang="cs-CZ" altLang="sk-SK" sz="3600" b="1" i="1" dirty="0">
              <a:solidFill>
                <a:srgbClr val="003366"/>
              </a:solidFill>
              <a:latin typeface="Book Antiqua" pitchFamily="18" charset="0"/>
            </a:endParaRPr>
          </a:p>
        </p:txBody>
      </p:sp>
      <p:sp>
        <p:nvSpPr>
          <p:cNvPr id="24605" name="AutoShape 29"/>
          <p:cNvSpPr>
            <a:spLocks noChangeArrowheads="1"/>
          </p:cNvSpPr>
          <p:nvPr/>
        </p:nvSpPr>
        <p:spPr bwMode="auto">
          <a:xfrm>
            <a:off x="539750" y="3932238"/>
            <a:ext cx="2087563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84B6A"/>
              </a:gs>
              <a:gs pos="50000">
                <a:srgbClr val="9BA2E5"/>
              </a:gs>
              <a:gs pos="100000">
                <a:srgbClr val="484B6A"/>
              </a:gs>
            </a:gsLst>
            <a:lin ang="5400000" scaled="1"/>
          </a:gradFill>
          <a:ln w="38100">
            <a:solidFill>
              <a:srgbClr val="9BA2E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i="1">
                <a:solidFill>
                  <a:srgbClr val="FF3300"/>
                </a:solidFill>
                <a:latin typeface="Bookman Old Style" pitchFamily="18" charset="0"/>
              </a:rPr>
              <a:t>KONTROLA</a:t>
            </a:r>
            <a:endParaRPr lang="cs-CZ" altLang="sk-SK" sz="2800" i="1">
              <a:solidFill>
                <a:srgbClr val="FF3300"/>
              </a:solidFill>
              <a:latin typeface="Bookman Old Style" pitchFamily="18" charset="0"/>
            </a:endParaRPr>
          </a:p>
        </p:txBody>
      </p:sp>
      <p:sp>
        <p:nvSpPr>
          <p:cNvPr id="24612" name="AutoShape 36"/>
          <p:cNvSpPr>
            <a:spLocks noChangeArrowheads="1"/>
          </p:cNvSpPr>
          <p:nvPr/>
        </p:nvSpPr>
        <p:spPr bwMode="auto">
          <a:xfrm>
            <a:off x="4500563" y="5445125"/>
            <a:ext cx="4176712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i="1">
                <a:solidFill>
                  <a:srgbClr val="003366"/>
                </a:solidFill>
              </a:rPr>
              <a:t>Máš všetky? Potom máš</a:t>
            </a:r>
            <a:endParaRPr lang="cs-CZ" altLang="sk-SK" sz="2800" i="1">
              <a:solidFill>
                <a:srgbClr val="003366"/>
              </a:solidFill>
            </a:endParaRPr>
          </a:p>
        </p:txBody>
      </p:sp>
      <p:pic>
        <p:nvPicPr>
          <p:cNvPr id="24613" name="Picture 37" descr="hv5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96188" y="333375"/>
            <a:ext cx="1092200" cy="1125538"/>
          </a:xfrm>
          <a:noFill/>
        </p:spPr>
      </p:pic>
      <p:sp>
        <p:nvSpPr>
          <p:cNvPr id="5138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6381750"/>
            <a:ext cx="360362" cy="215900"/>
          </a:xfrm>
          <a:prstGeom prst="actionButtonForwardNext">
            <a:avLst/>
          </a:prstGeom>
          <a:gradFill rotWithShape="1">
            <a:gsLst>
              <a:gs pos="0">
                <a:srgbClr val="766B60"/>
              </a:gs>
              <a:gs pos="50000">
                <a:srgbClr val="FFE7CF"/>
              </a:gs>
              <a:gs pos="100000">
                <a:srgbClr val="766B6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5139" name="AutoShape 4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42988" y="6308725"/>
            <a:ext cx="360362" cy="215900"/>
          </a:xfrm>
          <a:prstGeom prst="actionButtonBackPrevious">
            <a:avLst/>
          </a:prstGeom>
          <a:gradFill rotWithShape="1">
            <a:gsLst>
              <a:gs pos="0">
                <a:srgbClr val="766B60"/>
              </a:gs>
              <a:gs pos="50000">
                <a:srgbClr val="FFE7CF"/>
              </a:gs>
              <a:gs pos="100000">
                <a:srgbClr val="766B6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2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46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5087E-6 L 0.11042 0.3912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9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62428E-7 L 0.08663 0.3597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18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4509E-6 L -0.08663 0.3983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9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8844E-6 L -0.11805 0.4226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211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5.78035E-7 L -0.08646 0.3808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9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781 -0.00716 L -0.41736 0.3528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18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66667E-6 1.15607E-7 L -0.40938 0.3597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3" presetClass="entr" presetSubtype="52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5"/>
                  </p:tgtEl>
                </p:cond>
              </p:nextCondLst>
            </p:seq>
          </p:childTnLst>
        </p:cTn>
      </p:par>
    </p:tnLst>
    <p:bldLst>
      <p:bldP spid="24578" grpId="0"/>
      <p:bldP spid="24581" grpId="0" animBg="1"/>
      <p:bldP spid="24583" grpId="0" animBg="1"/>
      <p:bldP spid="24583" grpId="1" animBg="1"/>
      <p:bldP spid="24594" grpId="0" animBg="1"/>
      <p:bldP spid="24595" grpId="0" animBg="1"/>
      <p:bldP spid="24595" grpId="1" animBg="1"/>
      <p:bldP spid="24596" grpId="0" animBg="1"/>
      <p:bldP spid="24597" grpId="0" animBg="1"/>
      <p:bldP spid="24598" grpId="0" animBg="1"/>
      <p:bldP spid="24598" grpId="1" animBg="1"/>
      <p:bldP spid="24599" grpId="0" animBg="1"/>
      <p:bldP spid="24600" grpId="0" animBg="1"/>
      <p:bldP spid="24600" grpId="1" animBg="1"/>
      <p:bldP spid="24601" grpId="0" animBg="1"/>
      <p:bldP spid="24601" grpId="1" animBg="1"/>
      <p:bldP spid="24602" grpId="0" animBg="1"/>
      <p:bldP spid="24602" grpId="1" animBg="1"/>
      <p:bldP spid="24603" grpId="0" animBg="1"/>
      <p:bldP spid="24603" grpId="1" animBg="1"/>
      <p:bldP spid="24605" grpId="0" animBg="1"/>
      <p:bldP spid="246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hv6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" y="693738"/>
            <a:ext cx="15827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124075" y="476250"/>
            <a:ext cx="6264275" cy="1223963"/>
          </a:xfrm>
          <a:prstGeom prst="wedgeRoundRectCallout">
            <a:avLst>
              <a:gd name="adj1" fmla="val -62977"/>
              <a:gd name="adj2" fmla="val 33269"/>
              <a:gd name="adj3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sk-SK" altLang="sk-SK" sz="3200" b="1" i="1" dirty="0" err="1" smtClean="0">
                <a:solidFill>
                  <a:srgbClr val="000066"/>
                </a:solidFill>
                <a:latin typeface="Book Antiqua" pitchFamily="18" charset="0"/>
              </a:rPr>
              <a:t>Megsúgom</a:t>
            </a:r>
            <a:r>
              <a:rPr lang="sk-SK" altLang="sk-SK" sz="3200" b="1" i="1" dirty="0" smtClean="0">
                <a:solidFill>
                  <a:srgbClr val="000066"/>
                </a:solidFill>
                <a:latin typeface="Book Antiqua" pitchFamily="18" charset="0"/>
              </a:rPr>
              <a:t>, </a:t>
            </a:r>
            <a:r>
              <a:rPr lang="sk-SK" altLang="sk-SK" sz="3200" b="1" i="1" dirty="0" err="1" smtClean="0">
                <a:solidFill>
                  <a:srgbClr val="000066"/>
                </a:solidFill>
                <a:latin typeface="Book Antiqua" pitchFamily="18" charset="0"/>
              </a:rPr>
              <a:t>hogy</a:t>
            </a:r>
            <a:r>
              <a:rPr lang="sk-SK" altLang="sk-SK" sz="3200" b="1" i="1" dirty="0" smtClean="0">
                <a:solidFill>
                  <a:srgbClr val="000066"/>
                </a:solidFill>
                <a:latin typeface="Book Antiqua" pitchFamily="18" charset="0"/>
              </a:rPr>
              <a:t> </a:t>
            </a:r>
            <a:r>
              <a:rPr lang="sk-SK" altLang="sk-SK" sz="3200" b="1" i="1" dirty="0" err="1" smtClean="0">
                <a:solidFill>
                  <a:srgbClr val="000066"/>
                </a:solidFill>
                <a:latin typeface="Book Antiqua" pitchFamily="18" charset="0"/>
              </a:rPr>
              <a:t>mib</a:t>
            </a:r>
            <a:r>
              <a:rPr lang="hu-HU" altLang="sk-SK" sz="3200" b="1" i="1" dirty="0" err="1" smtClean="0">
                <a:solidFill>
                  <a:srgbClr val="000066"/>
                </a:solidFill>
                <a:latin typeface="Book Antiqua" pitchFamily="18" charset="0"/>
              </a:rPr>
              <a:t>ől</a:t>
            </a:r>
            <a:r>
              <a:rPr lang="hu-HU" altLang="sk-SK" sz="3200" b="1" i="1" dirty="0" smtClean="0">
                <a:solidFill>
                  <a:srgbClr val="000066"/>
                </a:solidFill>
                <a:latin typeface="Book Antiqua" pitchFamily="18" charset="0"/>
              </a:rPr>
              <a:t> állnak a kétjegyű számok</a:t>
            </a:r>
            <a:r>
              <a:rPr lang="sk-SK" altLang="sk-SK" sz="3200" b="1" i="1" dirty="0" smtClean="0">
                <a:solidFill>
                  <a:srgbClr val="000066"/>
                </a:solidFill>
                <a:latin typeface="Book Antiqua" pitchFamily="18" charset="0"/>
              </a:rPr>
              <a:t>.</a:t>
            </a:r>
            <a:endParaRPr lang="cs-CZ" altLang="sk-SK" sz="3200" b="1" i="1" dirty="0">
              <a:solidFill>
                <a:srgbClr val="000066"/>
              </a:solidFill>
              <a:latin typeface="Book Antiqua" pitchFamily="18" charset="0"/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3924300" y="2492375"/>
            <a:ext cx="57626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400" b="1" i="1">
                <a:solidFill>
                  <a:srgbClr val="FF0066"/>
                </a:solidFill>
                <a:latin typeface="Book Antiqua" pitchFamily="18" charset="0"/>
              </a:rPr>
              <a:t>5</a:t>
            </a:r>
            <a:endParaRPr lang="cs-CZ" altLang="sk-SK" sz="4400" b="1" i="1">
              <a:solidFill>
                <a:srgbClr val="FF0066"/>
              </a:solidFill>
              <a:latin typeface="Book Antiqua" pitchFamily="18" charset="0"/>
            </a:endParaRP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3924300" y="3355975"/>
            <a:ext cx="57626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400" b="1" i="1">
                <a:solidFill>
                  <a:srgbClr val="FF0066"/>
                </a:solidFill>
                <a:latin typeface="Book Antiqua" pitchFamily="18" charset="0"/>
              </a:rPr>
              <a:t>3</a:t>
            </a:r>
            <a:endParaRPr lang="cs-CZ" altLang="sk-SK" sz="4400" b="1" i="1">
              <a:solidFill>
                <a:srgbClr val="FF0066"/>
              </a:solidFill>
              <a:latin typeface="Book Antiqua" pitchFamily="18" charset="0"/>
            </a:endParaRP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3924300" y="4221163"/>
            <a:ext cx="57626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400" b="1" i="1">
                <a:solidFill>
                  <a:srgbClr val="FF0066"/>
                </a:solidFill>
                <a:latin typeface="Book Antiqua" pitchFamily="18" charset="0"/>
              </a:rPr>
              <a:t>7</a:t>
            </a:r>
            <a:endParaRPr lang="cs-CZ" altLang="sk-SK" sz="4400" b="1" i="1">
              <a:solidFill>
                <a:srgbClr val="FF0066"/>
              </a:solidFill>
              <a:latin typeface="Book Antiqua" pitchFamily="18" charset="0"/>
            </a:endParaRP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4514850" y="2492375"/>
            <a:ext cx="57626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400" b="1" i="1">
                <a:solidFill>
                  <a:srgbClr val="000066"/>
                </a:solidFill>
                <a:latin typeface="Book Antiqua" pitchFamily="18" charset="0"/>
              </a:rPr>
              <a:t>1</a:t>
            </a:r>
            <a:endParaRPr lang="cs-CZ" altLang="sk-SK" sz="4400" b="1" i="1">
              <a:solidFill>
                <a:srgbClr val="000066"/>
              </a:solidFill>
              <a:latin typeface="Book Antiqua" pitchFamily="18" charset="0"/>
            </a:endParaRPr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>
            <a:off x="4514850" y="3355975"/>
            <a:ext cx="57626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400" b="1" i="1">
                <a:solidFill>
                  <a:srgbClr val="000066"/>
                </a:solidFill>
                <a:latin typeface="Book Antiqua" pitchFamily="18" charset="0"/>
              </a:rPr>
              <a:t>5</a:t>
            </a:r>
            <a:endParaRPr lang="cs-CZ" altLang="sk-SK" sz="4400" b="1" i="1">
              <a:solidFill>
                <a:srgbClr val="000066"/>
              </a:solidFill>
              <a:latin typeface="Book Antiqua" pitchFamily="18" charset="0"/>
            </a:endParaRP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4514850" y="4221163"/>
            <a:ext cx="57626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400" b="1" i="1">
                <a:solidFill>
                  <a:srgbClr val="000066"/>
                </a:solidFill>
                <a:latin typeface="Book Antiqua" pitchFamily="18" charset="0"/>
              </a:rPr>
              <a:t>8</a:t>
            </a:r>
            <a:endParaRPr lang="cs-CZ" altLang="sk-SK" sz="4400" b="1" i="1">
              <a:solidFill>
                <a:srgbClr val="000066"/>
              </a:solidFill>
              <a:latin typeface="Book Antiqua" pitchFamily="18" charset="0"/>
            </a:endParaRPr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3924300" y="5300663"/>
            <a:ext cx="57626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400" b="1" i="1">
                <a:solidFill>
                  <a:srgbClr val="FF0066"/>
                </a:solidFill>
                <a:latin typeface="Book Antiqua" pitchFamily="18" charset="0"/>
              </a:rPr>
              <a:t>?</a:t>
            </a:r>
            <a:endParaRPr lang="cs-CZ" altLang="sk-SK" sz="4400" b="1" i="1">
              <a:solidFill>
                <a:srgbClr val="FF0066"/>
              </a:solidFill>
              <a:latin typeface="Book Antiqua" pitchFamily="18" charset="0"/>
            </a:endParaRPr>
          </a:p>
        </p:txBody>
      </p:sp>
      <p:sp>
        <p:nvSpPr>
          <p:cNvPr id="26645" name="AutoShape 21"/>
          <p:cNvSpPr>
            <a:spLocks noChangeArrowheads="1"/>
          </p:cNvSpPr>
          <p:nvPr/>
        </p:nvSpPr>
        <p:spPr bwMode="auto">
          <a:xfrm>
            <a:off x="4514850" y="5300663"/>
            <a:ext cx="57626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400" b="1" i="1">
                <a:solidFill>
                  <a:srgbClr val="000066"/>
                </a:solidFill>
                <a:latin typeface="Book Antiqua" pitchFamily="18" charset="0"/>
              </a:rPr>
              <a:t>?</a:t>
            </a:r>
            <a:endParaRPr lang="cs-CZ" altLang="sk-SK" sz="4400" b="1" i="1">
              <a:solidFill>
                <a:srgbClr val="000066"/>
              </a:solidFill>
              <a:latin typeface="Book Antiqua" pitchFamily="18" charset="0"/>
            </a:endParaRP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H="1" flipV="1">
            <a:off x="2843213" y="3933825"/>
            <a:ext cx="1296987" cy="863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649" name="AutoShape 25"/>
          <p:cNvSpPr>
            <a:spLocks noChangeArrowheads="1"/>
          </p:cNvSpPr>
          <p:nvPr/>
        </p:nvSpPr>
        <p:spPr bwMode="auto">
          <a:xfrm>
            <a:off x="539750" y="3429000"/>
            <a:ext cx="230346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200" b="1" i="1" dirty="0" err="1" smtClean="0">
                <a:solidFill>
                  <a:srgbClr val="FF0066"/>
                </a:solidFill>
                <a:latin typeface="Book Antiqua" pitchFamily="18" charset="0"/>
              </a:rPr>
              <a:t>tízesek</a:t>
            </a:r>
            <a:endParaRPr lang="cs-CZ" altLang="sk-SK" sz="3200" b="1" i="1" dirty="0">
              <a:solidFill>
                <a:srgbClr val="FF0066"/>
              </a:solidFill>
              <a:latin typeface="Book Antiqua" pitchFamily="18" charset="0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rot="10800000" flipV="1">
            <a:off x="2859088" y="3789363"/>
            <a:ext cx="12239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H="1">
            <a:off x="2843213" y="2852738"/>
            <a:ext cx="1296987" cy="7921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rot="10800000" flipH="1">
            <a:off x="4918075" y="3933825"/>
            <a:ext cx="1323975" cy="863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4932363" y="3832225"/>
            <a:ext cx="1295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rot="10800000" flipH="1" flipV="1">
            <a:off x="4932363" y="2924175"/>
            <a:ext cx="1296987" cy="792163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661" name="AutoShape 37"/>
          <p:cNvSpPr>
            <a:spLocks noChangeArrowheads="1"/>
          </p:cNvSpPr>
          <p:nvPr/>
        </p:nvSpPr>
        <p:spPr bwMode="auto">
          <a:xfrm>
            <a:off x="6257925" y="3429000"/>
            <a:ext cx="230346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200" b="1" i="1" dirty="0" err="1" smtClean="0">
                <a:solidFill>
                  <a:srgbClr val="000066"/>
                </a:solidFill>
                <a:latin typeface="Book Antiqua" pitchFamily="18" charset="0"/>
              </a:rPr>
              <a:t>egyesek</a:t>
            </a:r>
            <a:endParaRPr lang="cs-CZ" altLang="sk-SK" sz="3200" b="1" i="1" dirty="0">
              <a:solidFill>
                <a:srgbClr val="000066"/>
              </a:solidFill>
              <a:latin typeface="Book Antiqua" pitchFamily="18" charset="0"/>
            </a:endParaRPr>
          </a:p>
        </p:txBody>
      </p:sp>
      <p:sp>
        <p:nvSpPr>
          <p:cNvPr id="6164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6381750"/>
            <a:ext cx="360362" cy="215900"/>
          </a:xfrm>
          <a:prstGeom prst="actionButtonForwardNext">
            <a:avLst/>
          </a:prstGeom>
          <a:solidFill>
            <a:srgbClr val="85D1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6165" name="AutoShape 5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42988" y="6308725"/>
            <a:ext cx="360362" cy="215900"/>
          </a:xfrm>
          <a:prstGeom prst="actionButtonBackPrevious">
            <a:avLst/>
          </a:prstGeom>
          <a:solidFill>
            <a:srgbClr val="85D1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6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20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2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20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6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20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5"/>
                  </p:tgtEl>
                </p:cond>
              </p:nextCondLst>
            </p:seq>
          </p:childTnLst>
        </p:cTn>
      </p:par>
    </p:tnLst>
    <p:bldLst>
      <p:bldP spid="26631" grpId="0" animBg="1"/>
      <p:bldP spid="26638" grpId="0" animBg="1"/>
      <p:bldP spid="26644" grpId="0" animBg="1"/>
      <p:bldP spid="26645" grpId="0" animBg="1"/>
      <p:bldP spid="26647" grpId="0" animBg="1"/>
      <p:bldP spid="26649" grpId="0" animBg="1"/>
      <p:bldP spid="26654" grpId="0" animBg="1"/>
      <p:bldP spid="26655" grpId="0" animBg="1"/>
      <p:bldP spid="26658" grpId="0" animBg="1"/>
      <p:bldP spid="26659" grpId="0" animBg="1"/>
      <p:bldP spid="26660" grpId="0" animBg="1"/>
      <p:bldP spid="266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k-SK" altLang="sk-SK" sz="3200" b="1" i="1" dirty="0" err="1" smtClean="0">
                <a:solidFill>
                  <a:srgbClr val="FF0000"/>
                </a:solidFill>
                <a:latin typeface="Book Antiqua" pitchFamily="18" charset="0"/>
              </a:rPr>
              <a:t>Próbálkozz</a:t>
            </a:r>
            <a:r>
              <a:rPr lang="sk-SK" altLang="sk-SK" sz="3200" b="1" i="1" dirty="0" smtClean="0">
                <a:solidFill>
                  <a:srgbClr val="FF0000"/>
                </a:solidFill>
                <a:latin typeface="Book Antiqua" pitchFamily="18" charset="0"/>
              </a:rPr>
              <a:t>! </a:t>
            </a:r>
            <a:r>
              <a:rPr lang="sk-SK" altLang="sk-SK" sz="3200" b="1" i="1" dirty="0" err="1" smtClean="0">
                <a:solidFill>
                  <a:srgbClr val="FF0000"/>
                </a:solidFill>
                <a:latin typeface="Book Antiqua" pitchFamily="18" charset="0"/>
              </a:rPr>
              <a:t>Írd</a:t>
            </a:r>
            <a:r>
              <a:rPr lang="sk-SK" altLang="sk-SK" sz="32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sk-SK" altLang="sk-SK" sz="3200" b="1" i="1" dirty="0" err="1" smtClean="0">
                <a:solidFill>
                  <a:srgbClr val="FF0000"/>
                </a:solidFill>
                <a:latin typeface="Book Antiqua" pitchFamily="18" charset="0"/>
              </a:rPr>
              <a:t>le</a:t>
            </a:r>
            <a:r>
              <a:rPr lang="sk-SK" altLang="sk-SK" sz="32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sk-SK" altLang="sk-SK" sz="3200" b="1" i="1" dirty="0" err="1" smtClean="0">
                <a:solidFill>
                  <a:srgbClr val="FF0000"/>
                </a:solidFill>
                <a:latin typeface="Book Antiqua" pitchFamily="18" charset="0"/>
              </a:rPr>
              <a:t>azokat</a:t>
            </a:r>
            <a:r>
              <a:rPr lang="sk-SK" altLang="sk-SK" sz="3200" b="1" i="1" dirty="0" smtClean="0">
                <a:solidFill>
                  <a:srgbClr val="FF0000"/>
                </a:solidFill>
                <a:latin typeface="Book Antiqua" pitchFamily="18" charset="0"/>
              </a:rPr>
              <a:t> a </a:t>
            </a:r>
            <a:r>
              <a:rPr lang="sk-SK" altLang="sk-SK" sz="3200" b="1" i="1" dirty="0" err="1" smtClean="0">
                <a:solidFill>
                  <a:srgbClr val="FF0000"/>
                </a:solidFill>
                <a:latin typeface="Book Antiqua" pitchFamily="18" charset="0"/>
              </a:rPr>
              <a:t>kétjegy</a:t>
            </a:r>
            <a:r>
              <a:rPr lang="hu-HU" altLang="sk-SK" sz="3200" b="1" i="1" dirty="0" smtClean="0">
                <a:solidFill>
                  <a:srgbClr val="FF0000"/>
                </a:solidFill>
                <a:latin typeface="Book Antiqua" pitchFamily="18" charset="0"/>
              </a:rPr>
              <a:t>ű </a:t>
            </a:r>
            <a:r>
              <a:rPr lang="sk-SK" altLang="sk-SK" sz="3200" b="1" i="1" dirty="0" err="1" smtClean="0">
                <a:solidFill>
                  <a:srgbClr val="FF0000"/>
                </a:solidFill>
                <a:latin typeface="Book Antiqua" pitchFamily="18" charset="0"/>
              </a:rPr>
              <a:t>számokat</a:t>
            </a:r>
            <a:r>
              <a:rPr lang="sk-SK" altLang="sk-SK" sz="3200" b="1" i="1" dirty="0" smtClean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sk-SK" altLang="sk-SK" sz="3200" b="1" i="1" dirty="0" err="1" smtClean="0">
                <a:solidFill>
                  <a:srgbClr val="FF0000"/>
                </a:solidFill>
                <a:latin typeface="Book Antiqua" pitchFamily="18" charset="0"/>
              </a:rPr>
              <a:t>melyek</a:t>
            </a:r>
            <a:r>
              <a:rPr lang="sk-SK" altLang="sk-SK" sz="32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sk-SK" altLang="sk-SK" sz="3200" b="1" i="1" dirty="0" err="1" smtClean="0">
                <a:solidFill>
                  <a:srgbClr val="FF0000"/>
                </a:solidFill>
                <a:latin typeface="Book Antiqua" pitchFamily="18" charset="0"/>
              </a:rPr>
              <a:t>összetev</a:t>
            </a:r>
            <a:r>
              <a:rPr lang="hu-HU" altLang="sk-SK" sz="3200" b="1" i="1" dirty="0" err="1" smtClean="0">
                <a:solidFill>
                  <a:srgbClr val="FF0000"/>
                </a:solidFill>
                <a:latin typeface="Book Antiqua" pitchFamily="18" charset="0"/>
              </a:rPr>
              <a:t>ői</a:t>
            </a:r>
            <a:r>
              <a:rPr lang="hu-HU" altLang="sk-SK" sz="3200" b="1" i="1" dirty="0" smtClean="0">
                <a:solidFill>
                  <a:srgbClr val="FF0000"/>
                </a:solidFill>
                <a:latin typeface="Book Antiqua" pitchFamily="18" charset="0"/>
              </a:rPr>
              <a:t>:</a:t>
            </a:r>
            <a:r>
              <a:rPr lang="sk-SK" altLang="sk-SK" sz="32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endParaRPr lang="cs-CZ" altLang="sk-SK" sz="3200" b="1" i="1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altLang="sk-SK" b="1" i="1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2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tízes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és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7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egyes</a:t>
            </a:r>
            <a:endParaRPr lang="sk-SK" altLang="sk-SK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9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tízes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és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6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egyes</a:t>
            </a:r>
            <a:endParaRPr lang="sk-SK" altLang="sk-SK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3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tízes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és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5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egyes</a:t>
            </a:r>
            <a:endParaRPr lang="sk-SK" altLang="sk-SK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négy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tízes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és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két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egyes</a:t>
            </a:r>
            <a:endParaRPr lang="sk-SK" altLang="sk-SK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öt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egyes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és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nyolc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tízes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endParaRPr lang="sk-SK" altLang="sk-SK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nulla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egyes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és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három</a:t>
            </a:r>
            <a:r>
              <a:rPr lang="sk-SK" altLang="sk-SK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660066"/>
                </a:solidFill>
                <a:latin typeface="Book Antiqua" pitchFamily="18" charset="0"/>
              </a:rPr>
              <a:t>tízes</a:t>
            </a:r>
            <a:endParaRPr lang="sk-SK" altLang="sk-SK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cs-CZ" altLang="sk-SK" b="1" i="1" dirty="0" smtClean="0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468313" y="5300663"/>
            <a:ext cx="2232025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4776"/>
              </a:gs>
              <a:gs pos="50000">
                <a:srgbClr val="CC99FF"/>
              </a:gs>
              <a:gs pos="100000">
                <a:srgbClr val="5E4776"/>
              </a:gs>
            </a:gsLst>
            <a:lin ang="5400000" scaled="1"/>
          </a:gradFill>
          <a:ln w="3810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FFFF00"/>
                </a:solidFill>
                <a:latin typeface="Bookman Old Style" pitchFamily="18" charset="0"/>
              </a:rPr>
              <a:t>Ellen</a:t>
            </a:r>
            <a:r>
              <a:rPr lang="hu-HU" altLang="sk-SK" sz="2800" b="1" i="1" dirty="0" smtClean="0">
                <a:solidFill>
                  <a:srgbClr val="FFFF00"/>
                </a:solidFill>
                <a:latin typeface="Bookman Old Style" pitchFamily="18" charset="0"/>
              </a:rPr>
              <a:t>őrzés</a:t>
            </a:r>
            <a:endParaRPr lang="cs-CZ" altLang="sk-SK" sz="28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28687" name="AutoShape 15" descr="Veľké konfety"/>
          <p:cNvSpPr>
            <a:spLocks noChangeArrowheads="1"/>
          </p:cNvSpPr>
          <p:nvPr/>
        </p:nvSpPr>
        <p:spPr bwMode="auto">
          <a:xfrm>
            <a:off x="2828925" y="5229225"/>
            <a:ext cx="719138" cy="720725"/>
          </a:xfrm>
          <a:prstGeom prst="roundRect">
            <a:avLst>
              <a:gd name="adj" fmla="val 16667"/>
            </a:avLst>
          </a:prstGeom>
          <a:pattFill prst="lgConfetti">
            <a:fgClr>
              <a:srgbClr val="E7CFFF"/>
            </a:fgClr>
            <a:bgClr>
              <a:srgbClr val="CC99FF"/>
            </a:bgClr>
          </a:patt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000" b="1" i="1">
                <a:solidFill>
                  <a:srgbClr val="660066"/>
                </a:solidFill>
                <a:latin typeface="Book Antiqua" pitchFamily="18" charset="0"/>
              </a:rPr>
              <a:t>27</a:t>
            </a:r>
            <a:endParaRPr lang="cs-CZ" altLang="sk-SK" sz="40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28688" name="AutoShape 16" descr="Veľké konfety"/>
          <p:cNvSpPr>
            <a:spLocks noChangeArrowheads="1"/>
          </p:cNvSpPr>
          <p:nvPr/>
        </p:nvSpPr>
        <p:spPr bwMode="auto">
          <a:xfrm>
            <a:off x="3651250" y="5229225"/>
            <a:ext cx="719138" cy="720725"/>
          </a:xfrm>
          <a:prstGeom prst="roundRect">
            <a:avLst>
              <a:gd name="adj" fmla="val 16667"/>
            </a:avLst>
          </a:prstGeom>
          <a:pattFill prst="lgConfetti">
            <a:fgClr>
              <a:srgbClr val="E7CFFF"/>
            </a:fgClr>
            <a:bgClr>
              <a:srgbClr val="CC99FF"/>
            </a:bgClr>
          </a:patt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000" b="1" i="1">
                <a:solidFill>
                  <a:srgbClr val="660066"/>
                </a:solidFill>
                <a:latin typeface="Book Antiqua" pitchFamily="18" charset="0"/>
              </a:rPr>
              <a:t>96</a:t>
            </a:r>
            <a:endParaRPr lang="cs-CZ" altLang="sk-SK" sz="40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28689" name="AutoShape 17" descr="Veľké konfety"/>
          <p:cNvSpPr>
            <a:spLocks noChangeArrowheads="1"/>
          </p:cNvSpPr>
          <p:nvPr/>
        </p:nvSpPr>
        <p:spPr bwMode="auto">
          <a:xfrm>
            <a:off x="4486275" y="5229225"/>
            <a:ext cx="719138" cy="720725"/>
          </a:xfrm>
          <a:prstGeom prst="roundRect">
            <a:avLst>
              <a:gd name="adj" fmla="val 16667"/>
            </a:avLst>
          </a:prstGeom>
          <a:pattFill prst="lgConfetti">
            <a:fgClr>
              <a:srgbClr val="E7CFFF"/>
            </a:fgClr>
            <a:bgClr>
              <a:srgbClr val="CC99FF"/>
            </a:bgClr>
          </a:patt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000" b="1" i="1">
                <a:solidFill>
                  <a:srgbClr val="660066"/>
                </a:solidFill>
                <a:latin typeface="Book Antiqua" pitchFamily="18" charset="0"/>
              </a:rPr>
              <a:t>53</a:t>
            </a:r>
            <a:endParaRPr lang="cs-CZ" altLang="sk-SK" sz="40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28690" name="AutoShape 18" descr="Veľké konfety"/>
          <p:cNvSpPr>
            <a:spLocks noChangeArrowheads="1"/>
          </p:cNvSpPr>
          <p:nvPr/>
        </p:nvSpPr>
        <p:spPr bwMode="auto">
          <a:xfrm>
            <a:off x="5307013" y="5229225"/>
            <a:ext cx="719137" cy="720725"/>
          </a:xfrm>
          <a:prstGeom prst="roundRect">
            <a:avLst>
              <a:gd name="adj" fmla="val 16667"/>
            </a:avLst>
          </a:prstGeom>
          <a:pattFill prst="lgConfetti">
            <a:fgClr>
              <a:srgbClr val="E7CFFF"/>
            </a:fgClr>
            <a:bgClr>
              <a:srgbClr val="CC99FF"/>
            </a:bgClr>
          </a:patt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000" b="1" i="1">
                <a:solidFill>
                  <a:srgbClr val="660066"/>
                </a:solidFill>
                <a:latin typeface="Book Antiqua" pitchFamily="18" charset="0"/>
              </a:rPr>
              <a:t>42</a:t>
            </a:r>
            <a:endParaRPr lang="cs-CZ" altLang="sk-SK" sz="40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28691" name="AutoShape 19" descr="Veľké konfety"/>
          <p:cNvSpPr>
            <a:spLocks noChangeArrowheads="1"/>
          </p:cNvSpPr>
          <p:nvPr/>
        </p:nvSpPr>
        <p:spPr bwMode="auto">
          <a:xfrm>
            <a:off x="6142038" y="5243513"/>
            <a:ext cx="719137" cy="720725"/>
          </a:xfrm>
          <a:prstGeom prst="roundRect">
            <a:avLst>
              <a:gd name="adj" fmla="val 16667"/>
            </a:avLst>
          </a:prstGeom>
          <a:pattFill prst="lgConfetti">
            <a:fgClr>
              <a:srgbClr val="E7CFFF"/>
            </a:fgClr>
            <a:bgClr>
              <a:srgbClr val="CC99FF"/>
            </a:bgClr>
          </a:patt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000" b="1" i="1">
                <a:solidFill>
                  <a:srgbClr val="660066"/>
                </a:solidFill>
                <a:latin typeface="Book Antiqua" pitchFamily="18" charset="0"/>
              </a:rPr>
              <a:t>85</a:t>
            </a:r>
            <a:endParaRPr lang="cs-CZ" altLang="sk-SK" sz="40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28692" name="AutoShape 20" descr="Veľké konfety"/>
          <p:cNvSpPr>
            <a:spLocks noChangeArrowheads="1"/>
          </p:cNvSpPr>
          <p:nvPr/>
        </p:nvSpPr>
        <p:spPr bwMode="auto">
          <a:xfrm>
            <a:off x="6962775" y="5229225"/>
            <a:ext cx="719138" cy="720725"/>
          </a:xfrm>
          <a:prstGeom prst="roundRect">
            <a:avLst>
              <a:gd name="adj" fmla="val 16667"/>
            </a:avLst>
          </a:prstGeom>
          <a:pattFill prst="lgConfetti">
            <a:fgClr>
              <a:srgbClr val="E7CFFF"/>
            </a:fgClr>
            <a:bgClr>
              <a:srgbClr val="CC99FF"/>
            </a:bgClr>
          </a:patt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4000" b="1" i="1">
                <a:solidFill>
                  <a:srgbClr val="660066"/>
                </a:solidFill>
                <a:latin typeface="Book Antiqua" pitchFamily="18" charset="0"/>
              </a:rPr>
              <a:t>30</a:t>
            </a:r>
            <a:endParaRPr lang="cs-CZ" altLang="sk-SK" sz="40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28695" name="AutoShape 23" descr="Veľké konfety"/>
          <p:cNvSpPr>
            <a:spLocks noChangeArrowheads="1"/>
          </p:cNvSpPr>
          <p:nvPr/>
        </p:nvSpPr>
        <p:spPr bwMode="auto">
          <a:xfrm>
            <a:off x="6372225" y="1700213"/>
            <a:ext cx="2520950" cy="1296987"/>
          </a:xfrm>
          <a:prstGeom prst="roundRect">
            <a:avLst>
              <a:gd name="adj" fmla="val 16667"/>
            </a:avLst>
          </a:prstGeom>
          <a:pattFill prst="lgConfetti">
            <a:fgClr>
              <a:srgbClr val="E7CFFF"/>
            </a:fgClr>
            <a:bgClr>
              <a:srgbClr val="CC99FF"/>
            </a:bgClr>
          </a:patt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i="1" dirty="0" err="1" smtClean="0">
                <a:solidFill>
                  <a:srgbClr val="660066"/>
                </a:solidFill>
                <a:latin typeface="Book Antiqua" pitchFamily="18" charset="0"/>
              </a:rPr>
              <a:t>Helyes</a:t>
            </a:r>
            <a:r>
              <a:rPr lang="sk-SK" altLang="sk-SK" sz="2800" i="1" dirty="0" err="1" smtClean="0">
                <a:solidFill>
                  <a:srgbClr val="660066"/>
                </a:solidFill>
                <a:latin typeface="Book Antiqua" pitchFamily="18" charset="0"/>
              </a:rPr>
              <a:t>en</a:t>
            </a:r>
            <a:r>
              <a:rPr lang="sk-SK" altLang="sk-SK" sz="2800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sz="2800" i="1" dirty="0" err="1" smtClean="0">
                <a:solidFill>
                  <a:srgbClr val="660066"/>
                </a:solidFill>
                <a:latin typeface="Book Antiqua" pitchFamily="18" charset="0"/>
              </a:rPr>
              <a:t>írtad</a:t>
            </a:r>
            <a:r>
              <a:rPr lang="sk-SK" altLang="sk-SK" sz="2800" i="1" dirty="0" smtClean="0">
                <a:solidFill>
                  <a:srgbClr val="660066"/>
                </a:solidFill>
                <a:latin typeface="Book Antiqua" pitchFamily="18" charset="0"/>
              </a:rPr>
              <a:t>?</a:t>
            </a:r>
            <a:endParaRPr lang="sk-SK" altLang="sk-SK" sz="2800" i="1" dirty="0">
              <a:solidFill>
                <a:srgbClr val="660066"/>
              </a:solidFill>
              <a:latin typeface="Book Antiqua" pitchFamily="18" charset="0"/>
            </a:endParaRPr>
          </a:p>
        </p:txBody>
      </p:sp>
      <p:pic>
        <p:nvPicPr>
          <p:cNvPr id="28696" name="Picture 24" descr="hv57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235825" y="3284538"/>
            <a:ext cx="1327150" cy="1368425"/>
          </a:xfrm>
          <a:noFill/>
        </p:spPr>
      </p:pic>
      <p:sp>
        <p:nvSpPr>
          <p:cNvPr id="8206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6381750"/>
            <a:ext cx="360362" cy="215900"/>
          </a:xfrm>
          <a:prstGeom prst="actionButtonForwardNex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8207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42988" y="6308725"/>
            <a:ext cx="360362" cy="215900"/>
          </a:xfrm>
          <a:prstGeom prst="actionButtonBackPrevious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24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26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8200"/>
                            </p:stCondLst>
                            <p:childTnLst>
                              <p:par>
                                <p:cTn id="4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44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9" presetClass="entr" presetSubtype="0" decel="10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9" presetClass="entr" presetSubtype="0" decel="10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49" presetClass="entr" presetSubtype="0" decel="10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80" presetID="49" presetClass="entr" presetSubtype="0" decel="10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7" presetID="49" presetClass="entr" presetSubtype="0" decel="10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9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6" grpId="0" animBg="1"/>
      <p:bldP spid="28687" grpId="0" animBg="1"/>
      <p:bldP spid="28688" grpId="0" animBg="1"/>
      <p:bldP spid="28689" grpId="0" animBg="1"/>
      <p:bldP spid="28690" grpId="0" animBg="1"/>
      <p:bldP spid="28691" grpId="0" animBg="1"/>
      <p:bldP spid="28692" grpId="0" animBg="1"/>
      <p:bldP spid="286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0" descr="17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77050"/>
          </a:xfr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k-SK" altLang="sk-SK" sz="3600" b="1" i="1" dirty="0" smtClean="0">
              <a:latin typeface="Book Antiqua" pitchFamily="18" charset="0"/>
            </a:endParaRPr>
          </a:p>
          <a:p>
            <a:pPr eaLnBrk="1" hangingPunct="1">
              <a:buFontTx/>
              <a:buNone/>
            </a:pPr>
            <a:r>
              <a:rPr lang="sk-SK" altLang="sk-SK" sz="3600" b="1" i="1" dirty="0" smtClean="0">
                <a:latin typeface="Book Antiqua" pitchFamily="18" charset="0"/>
              </a:rPr>
              <a:t>   </a:t>
            </a:r>
            <a:endParaRPr lang="sk-SK" altLang="sk-SK" sz="3600" b="1" i="1" dirty="0" smtClean="0">
              <a:latin typeface="Book Antiqua" pitchFamily="18" charset="0"/>
            </a:endParaRPr>
          </a:p>
          <a:p>
            <a:pPr eaLnBrk="1" hangingPunct="1">
              <a:buFontTx/>
              <a:buNone/>
            </a:pPr>
            <a:r>
              <a:rPr lang="sk-SK" altLang="sk-SK" sz="3600" b="1" i="1" dirty="0" smtClean="0">
                <a:latin typeface="Book Antiqua" pitchFamily="18" charset="0"/>
              </a:rPr>
              <a:t> </a:t>
            </a:r>
            <a:r>
              <a:rPr lang="sk-SK" altLang="sk-SK" sz="3600" b="1" i="1" dirty="0" smtClean="0">
                <a:latin typeface="Book Antiqua" pitchFamily="18" charset="0"/>
              </a:rPr>
              <a:t>  </a:t>
            </a:r>
            <a:r>
              <a:rPr lang="sk-SK" altLang="sk-SK" sz="3600" b="1" i="1" dirty="0" smtClean="0">
                <a:latin typeface="Book Antiqua" pitchFamily="18" charset="0"/>
              </a:rPr>
              <a:t>A </a:t>
            </a:r>
            <a:r>
              <a:rPr lang="sk-SK" altLang="sk-SK" sz="3600" b="1" i="1" dirty="0" err="1" smtClean="0">
                <a:latin typeface="Book Antiqua" pitchFamily="18" charset="0"/>
              </a:rPr>
              <a:t>fenti</a:t>
            </a:r>
            <a:r>
              <a:rPr lang="sk-SK" altLang="sk-SK" sz="3600" b="1" i="1" dirty="0" smtClean="0">
                <a:latin typeface="Book Antiqua" pitchFamily="18" charset="0"/>
              </a:rPr>
              <a:t> </a:t>
            </a:r>
            <a:r>
              <a:rPr lang="sk-SK" altLang="sk-SK" sz="3600" b="1" i="1" dirty="0" err="1" smtClean="0">
                <a:latin typeface="Book Antiqua" pitchFamily="18" charset="0"/>
              </a:rPr>
              <a:t>számokból</a:t>
            </a:r>
            <a:r>
              <a:rPr lang="sk-SK" altLang="sk-SK" sz="3600" b="1" i="1" dirty="0" smtClean="0">
                <a:latin typeface="Book Antiqua" pitchFamily="18" charset="0"/>
              </a:rPr>
              <a:t> </a:t>
            </a:r>
            <a:r>
              <a:rPr lang="sk-SK" altLang="sk-SK" sz="3600" b="1" i="1" dirty="0" smtClean="0">
                <a:solidFill>
                  <a:srgbClr val="6E2449"/>
                </a:solidFill>
                <a:latin typeface="Book Antiqua" pitchFamily="18" charset="0"/>
              </a:rPr>
              <a:t> </a:t>
            </a:r>
            <a:r>
              <a:rPr lang="sk-SK" altLang="sk-SK" sz="3600" b="1" i="1" dirty="0" smtClean="0">
                <a:solidFill>
                  <a:srgbClr val="6E2449"/>
                </a:solidFill>
                <a:latin typeface="Book Antiqua" pitchFamily="18" charset="0"/>
              </a:rPr>
              <a:t>4, 5, 6, 7 </a:t>
            </a:r>
            <a:r>
              <a:rPr lang="sk-SK" altLang="sk-SK" sz="3600" b="1" i="1" dirty="0" err="1" smtClean="0">
                <a:latin typeface="Book Antiqua" pitchFamily="18" charset="0"/>
              </a:rPr>
              <a:t>alkoss</a:t>
            </a:r>
            <a:r>
              <a:rPr lang="sk-SK" altLang="sk-SK" sz="3600" b="1" i="1" dirty="0" smtClean="0">
                <a:latin typeface="Book Antiqua" pitchFamily="18" charset="0"/>
              </a:rPr>
              <a:t> </a:t>
            </a:r>
            <a:r>
              <a:rPr lang="sk-SK" altLang="sk-SK" sz="3600" b="1" i="1" dirty="0" err="1" smtClean="0">
                <a:latin typeface="Book Antiqua" pitchFamily="18" charset="0"/>
              </a:rPr>
              <a:t>minél</a:t>
            </a:r>
            <a:r>
              <a:rPr lang="sk-SK" altLang="sk-SK" sz="3600" b="1" i="1" dirty="0" smtClean="0">
                <a:latin typeface="Book Antiqua" pitchFamily="18" charset="0"/>
              </a:rPr>
              <a:t> </a:t>
            </a:r>
            <a:r>
              <a:rPr lang="sk-SK" altLang="sk-SK" sz="3600" b="1" i="1" dirty="0" err="1" smtClean="0">
                <a:latin typeface="Book Antiqua" pitchFamily="18" charset="0"/>
              </a:rPr>
              <a:t>több</a:t>
            </a:r>
            <a:r>
              <a:rPr lang="sk-SK" altLang="sk-SK" sz="3600" b="1" i="1" dirty="0" smtClean="0">
                <a:latin typeface="Book Antiqua" pitchFamily="18" charset="0"/>
              </a:rPr>
              <a:t> </a:t>
            </a:r>
            <a:r>
              <a:rPr lang="sk-SK" altLang="sk-SK" sz="3600" b="1" i="1" dirty="0" err="1" smtClean="0">
                <a:latin typeface="Book Antiqua" pitchFamily="18" charset="0"/>
              </a:rPr>
              <a:t>kétjegy</a:t>
            </a:r>
            <a:r>
              <a:rPr lang="hu-HU" altLang="sk-SK" sz="3600" b="1" i="1" dirty="0" smtClean="0">
                <a:latin typeface="Book Antiqua" pitchFamily="18" charset="0"/>
              </a:rPr>
              <a:t>ű számot! </a:t>
            </a:r>
          </a:p>
          <a:p>
            <a:pPr eaLnBrk="1" hangingPunct="1">
              <a:buFontTx/>
              <a:buNone/>
            </a:pPr>
            <a:r>
              <a:rPr lang="hu-HU" altLang="sk-SK" sz="3600" b="1" i="1" dirty="0" smtClean="0">
                <a:solidFill>
                  <a:srgbClr val="6E2449"/>
                </a:solidFill>
                <a:latin typeface="Book Antiqua" pitchFamily="18" charset="0"/>
              </a:rPr>
              <a:t> </a:t>
            </a:r>
            <a:r>
              <a:rPr lang="hu-HU" altLang="sk-SK" sz="3600" b="1" i="1" dirty="0" smtClean="0">
                <a:solidFill>
                  <a:srgbClr val="6E2449"/>
                </a:solidFill>
                <a:latin typeface="Book Antiqua" pitchFamily="18" charset="0"/>
              </a:rPr>
              <a:t>  </a:t>
            </a:r>
            <a:endParaRPr lang="cs-CZ" altLang="sk-SK" sz="3600" b="1" i="1" dirty="0" smtClean="0">
              <a:solidFill>
                <a:srgbClr val="000099"/>
              </a:solidFill>
              <a:latin typeface="Book Antiqua" pitchFamily="18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924300" y="4797425"/>
            <a:ext cx="3384550" cy="1223963"/>
          </a:xfrm>
          <a:custGeom>
            <a:avLst/>
            <a:gdLst>
              <a:gd name="T0" fmla="*/ 2538413 w 21600"/>
              <a:gd name="T1" fmla="*/ 0 h 21600"/>
              <a:gd name="T2" fmla="*/ 0 w 21600"/>
              <a:gd name="T3" fmla="*/ 611982 h 21600"/>
              <a:gd name="T4" fmla="*/ 2538413 w 21600"/>
              <a:gd name="T5" fmla="*/ 1223963 h 21600"/>
              <a:gd name="T6" fmla="*/ 3384550 w 21600"/>
              <a:gd name="T7" fmla="*/ 61198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76656E"/>
              </a:gs>
              <a:gs pos="50000">
                <a:srgbClr val="FFDBED"/>
              </a:gs>
              <a:gs pos="100000">
                <a:srgbClr val="76656E"/>
              </a:gs>
            </a:gsLst>
            <a:lin ang="5400000" scaled="1"/>
          </a:gradFill>
          <a:ln w="38100">
            <a:solidFill>
              <a:srgbClr val="6E244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200" b="1" i="1" dirty="0" err="1" smtClean="0">
                <a:solidFill>
                  <a:srgbClr val="6E2449"/>
                </a:solidFill>
              </a:rPr>
              <a:t>ellen</a:t>
            </a:r>
            <a:r>
              <a:rPr lang="hu-HU" altLang="sk-SK" sz="3200" b="1" i="1" dirty="0" smtClean="0">
                <a:solidFill>
                  <a:srgbClr val="6E2449"/>
                </a:solidFill>
              </a:rPr>
              <a:t>őrzés</a:t>
            </a:r>
            <a:endParaRPr lang="cs-CZ" altLang="sk-SK" sz="3200" b="1" i="1" dirty="0">
              <a:solidFill>
                <a:srgbClr val="6E2449"/>
              </a:solidFill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00113" y="620713"/>
            <a:ext cx="1223962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BED"/>
              </a:gs>
              <a:gs pos="100000">
                <a:srgbClr val="76656E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E244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6600" b="1" i="1">
                <a:solidFill>
                  <a:srgbClr val="6E2449"/>
                </a:solidFill>
              </a:rPr>
              <a:t>4</a:t>
            </a:r>
            <a:endParaRPr lang="cs-CZ" altLang="sk-SK" sz="6600" b="1" i="1">
              <a:solidFill>
                <a:srgbClr val="6E2449"/>
              </a:solidFill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627313" y="620713"/>
            <a:ext cx="1223962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BED"/>
              </a:gs>
              <a:gs pos="100000">
                <a:srgbClr val="76656E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E244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6600" b="1" i="1">
                <a:solidFill>
                  <a:srgbClr val="6E2449"/>
                </a:solidFill>
              </a:rPr>
              <a:t>5</a:t>
            </a:r>
            <a:endParaRPr lang="cs-CZ" altLang="sk-SK" sz="6600" b="1" i="1">
              <a:solidFill>
                <a:srgbClr val="6E2449"/>
              </a:solidFill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356100" y="620713"/>
            <a:ext cx="1223963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BED"/>
              </a:gs>
              <a:gs pos="100000">
                <a:srgbClr val="76656E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E244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6600" b="1" i="1">
                <a:solidFill>
                  <a:srgbClr val="6E2449"/>
                </a:solidFill>
              </a:rPr>
              <a:t>6</a:t>
            </a:r>
            <a:endParaRPr lang="cs-CZ" altLang="sk-SK" sz="6600" b="1" i="1">
              <a:solidFill>
                <a:srgbClr val="6E2449"/>
              </a:solidFill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6156325" y="620713"/>
            <a:ext cx="1223963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BED"/>
              </a:gs>
              <a:gs pos="100000">
                <a:srgbClr val="76656E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E244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6600" b="1" i="1">
                <a:solidFill>
                  <a:srgbClr val="6E2449"/>
                </a:solidFill>
              </a:rPr>
              <a:t>7</a:t>
            </a:r>
            <a:endParaRPr lang="cs-CZ" altLang="sk-SK" sz="6600" b="1" i="1">
              <a:solidFill>
                <a:srgbClr val="6E2449"/>
              </a:solidFill>
            </a:endParaRPr>
          </a:p>
        </p:txBody>
      </p:sp>
      <p:sp>
        <p:nvSpPr>
          <p:cNvPr id="9225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6381750"/>
            <a:ext cx="360362" cy="215900"/>
          </a:xfrm>
          <a:prstGeom prst="actionButtonForwardNex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9226" name="AutoShape 2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42988" y="6308725"/>
            <a:ext cx="360362" cy="215900"/>
          </a:xfrm>
          <a:prstGeom prst="actionButtonBackPrevious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3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3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3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4" descr="17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k-SK" altLang="sk-SK" sz="3200" b="1" i="1" dirty="0" err="1" smtClean="0">
                <a:solidFill>
                  <a:srgbClr val="6E2449"/>
                </a:solidFill>
                <a:latin typeface="Book Antiqua" pitchFamily="18" charset="0"/>
              </a:rPr>
              <a:t>Leírtál</a:t>
            </a:r>
            <a:r>
              <a:rPr lang="sk-SK" altLang="sk-SK" sz="3200" b="1" i="1" dirty="0" smtClean="0">
                <a:solidFill>
                  <a:srgbClr val="6E2449"/>
                </a:solidFill>
                <a:latin typeface="Book Antiqua" pitchFamily="18" charset="0"/>
              </a:rPr>
              <a:t> </a:t>
            </a:r>
            <a:r>
              <a:rPr lang="sk-SK" altLang="sk-SK" sz="3200" b="1" i="1" dirty="0" err="1" smtClean="0">
                <a:solidFill>
                  <a:srgbClr val="6E2449"/>
                </a:solidFill>
                <a:latin typeface="Book Antiqua" pitchFamily="18" charset="0"/>
              </a:rPr>
              <a:t>minden</a:t>
            </a:r>
            <a:r>
              <a:rPr lang="sk-SK" altLang="sk-SK" sz="3200" b="1" i="1" dirty="0" smtClean="0">
                <a:solidFill>
                  <a:srgbClr val="6E2449"/>
                </a:solidFill>
                <a:latin typeface="Book Antiqua" pitchFamily="18" charset="0"/>
              </a:rPr>
              <a:t> </a:t>
            </a:r>
            <a:r>
              <a:rPr lang="sk-SK" altLang="sk-SK" sz="3200" b="1" i="1" dirty="0" err="1" smtClean="0">
                <a:solidFill>
                  <a:srgbClr val="6E2449"/>
                </a:solidFill>
                <a:latin typeface="Book Antiqua" pitchFamily="18" charset="0"/>
              </a:rPr>
              <a:t>számot</a:t>
            </a:r>
            <a:r>
              <a:rPr lang="sk-SK" altLang="sk-SK" sz="3200" b="1" i="1" dirty="0" smtClean="0">
                <a:solidFill>
                  <a:srgbClr val="6E2449"/>
                </a:solidFill>
                <a:latin typeface="Book Antiqua" pitchFamily="18" charset="0"/>
              </a:rPr>
              <a:t>? </a:t>
            </a:r>
            <a:br>
              <a:rPr lang="sk-SK" altLang="sk-SK" sz="3200" b="1" i="1" dirty="0" smtClean="0">
                <a:solidFill>
                  <a:srgbClr val="6E2449"/>
                </a:solidFill>
                <a:latin typeface="Book Antiqua" pitchFamily="18" charset="0"/>
              </a:rPr>
            </a:br>
            <a:r>
              <a:rPr lang="sk-SK" altLang="sk-SK" sz="3200" b="1" i="1" dirty="0" smtClean="0">
                <a:solidFill>
                  <a:srgbClr val="6E2449"/>
                </a:solidFill>
                <a:latin typeface="Book Antiqua" pitchFamily="18" charset="0"/>
              </a:rPr>
              <a:t>Ha </a:t>
            </a:r>
            <a:r>
              <a:rPr lang="sk-SK" altLang="sk-SK" sz="3200" b="1" i="1" dirty="0" err="1" smtClean="0">
                <a:solidFill>
                  <a:srgbClr val="6E2449"/>
                </a:solidFill>
                <a:latin typeface="Book Antiqua" pitchFamily="18" charset="0"/>
              </a:rPr>
              <a:t>nem</a:t>
            </a:r>
            <a:r>
              <a:rPr lang="sk-SK" altLang="sk-SK" sz="3200" b="1" i="1" dirty="0" smtClean="0">
                <a:solidFill>
                  <a:srgbClr val="6E2449"/>
                </a:solidFill>
                <a:latin typeface="Book Antiqua" pitchFamily="18" charset="0"/>
              </a:rPr>
              <a:t>, </a:t>
            </a:r>
            <a:r>
              <a:rPr lang="sk-SK" altLang="sk-SK" sz="3200" b="1" i="1" dirty="0" err="1" smtClean="0">
                <a:solidFill>
                  <a:srgbClr val="6E2449"/>
                </a:solidFill>
                <a:latin typeface="Book Antiqua" pitchFamily="18" charset="0"/>
              </a:rPr>
              <a:t>akkor</a:t>
            </a:r>
            <a:r>
              <a:rPr lang="sk-SK" altLang="sk-SK" sz="3200" b="1" i="1" dirty="0" smtClean="0">
                <a:solidFill>
                  <a:srgbClr val="6E2449"/>
                </a:solidFill>
                <a:latin typeface="Book Antiqua" pitchFamily="18" charset="0"/>
              </a:rPr>
              <a:t> </a:t>
            </a:r>
            <a:r>
              <a:rPr lang="sk-SK" altLang="sk-SK" sz="3200" b="1" i="1" dirty="0" err="1" smtClean="0">
                <a:solidFill>
                  <a:srgbClr val="6E2449"/>
                </a:solidFill>
                <a:latin typeface="Book Antiqua" pitchFamily="18" charset="0"/>
              </a:rPr>
              <a:t>pótold</a:t>
            </a:r>
            <a:r>
              <a:rPr lang="sk-SK" altLang="sk-SK" sz="3200" b="1" i="1" dirty="0" smtClean="0">
                <a:solidFill>
                  <a:srgbClr val="6E2449"/>
                </a:solidFill>
                <a:latin typeface="Book Antiqua" pitchFamily="18" charset="0"/>
              </a:rPr>
              <a:t>!</a:t>
            </a:r>
            <a:endParaRPr lang="cs-CZ" altLang="sk-SK" sz="3200" b="1" i="1" dirty="0" smtClean="0">
              <a:solidFill>
                <a:srgbClr val="6E2449"/>
              </a:solidFill>
              <a:latin typeface="Book Antiqua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k-SK" altLang="sk-SK" sz="2400" smtClean="0"/>
              <a:t>        </a:t>
            </a:r>
            <a:endParaRPr lang="cs-CZ" altLang="sk-SK" sz="2400" smtClean="0"/>
          </a:p>
        </p:txBody>
      </p:sp>
      <p:pic>
        <p:nvPicPr>
          <p:cNvPr id="6197" name="Picture 53" descr="hv57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708400" y="765175"/>
            <a:ext cx="1046163" cy="1079500"/>
          </a:xfrm>
          <a:noFill/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619250" y="1700213"/>
            <a:ext cx="5762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5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611188" y="1700213"/>
            <a:ext cx="57626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4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268538" y="1700213"/>
            <a:ext cx="138271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45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11188" y="2420938"/>
            <a:ext cx="57626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5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619250" y="2420938"/>
            <a:ext cx="5762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4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611188" y="3141663"/>
            <a:ext cx="57626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4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1619250" y="3141663"/>
            <a:ext cx="5762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 6 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11188" y="3860800"/>
            <a:ext cx="576262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6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1619250" y="3860800"/>
            <a:ext cx="576263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4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611188" y="4581525"/>
            <a:ext cx="576262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4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1619250" y="4581525"/>
            <a:ext cx="576263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 7 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611188" y="5345113"/>
            <a:ext cx="57626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7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1619250" y="5345113"/>
            <a:ext cx="5762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4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1258888" y="1844675"/>
            <a:ext cx="287337" cy="360363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1258888" y="2563813"/>
            <a:ext cx="287337" cy="360362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1258888" y="3355975"/>
            <a:ext cx="287337" cy="360363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1258888" y="4076700"/>
            <a:ext cx="287337" cy="360363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1258888" y="4797425"/>
            <a:ext cx="287337" cy="360363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1258888" y="5516563"/>
            <a:ext cx="287337" cy="360362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2268538" y="2420938"/>
            <a:ext cx="138271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54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2268538" y="3155950"/>
            <a:ext cx="1382712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46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auto">
          <a:xfrm>
            <a:off x="2268538" y="3860800"/>
            <a:ext cx="1382712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64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2268538" y="4581525"/>
            <a:ext cx="1382712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47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2268538" y="5373688"/>
            <a:ext cx="138271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74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5924550" y="1684338"/>
            <a:ext cx="5762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6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74" name="AutoShape 30"/>
          <p:cNvSpPr>
            <a:spLocks noChangeArrowheads="1"/>
          </p:cNvSpPr>
          <p:nvPr/>
        </p:nvSpPr>
        <p:spPr bwMode="auto">
          <a:xfrm>
            <a:off x="4932363" y="1700213"/>
            <a:ext cx="57626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5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6588125" y="1700213"/>
            <a:ext cx="138271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56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4916488" y="2405063"/>
            <a:ext cx="57626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6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5924550" y="2405063"/>
            <a:ext cx="5762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5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4916488" y="3125788"/>
            <a:ext cx="57626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5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79" name="AutoShape 35"/>
          <p:cNvSpPr>
            <a:spLocks noChangeArrowheads="1"/>
          </p:cNvSpPr>
          <p:nvPr/>
        </p:nvSpPr>
        <p:spPr bwMode="auto">
          <a:xfrm>
            <a:off x="5924550" y="3125788"/>
            <a:ext cx="5762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 7 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4916488" y="3860800"/>
            <a:ext cx="576262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7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5924550" y="3860800"/>
            <a:ext cx="576263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5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4916488" y="4595813"/>
            <a:ext cx="57626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6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83" name="AutoShape 39"/>
          <p:cNvSpPr>
            <a:spLocks noChangeArrowheads="1"/>
          </p:cNvSpPr>
          <p:nvPr/>
        </p:nvSpPr>
        <p:spPr bwMode="auto">
          <a:xfrm>
            <a:off x="5924550" y="4595813"/>
            <a:ext cx="5762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 7 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84" name="AutoShape 40"/>
          <p:cNvSpPr>
            <a:spLocks noChangeArrowheads="1"/>
          </p:cNvSpPr>
          <p:nvPr/>
        </p:nvSpPr>
        <p:spPr bwMode="auto">
          <a:xfrm>
            <a:off x="4916488" y="5329238"/>
            <a:ext cx="57626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7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85" name="AutoShape 41"/>
          <p:cNvSpPr>
            <a:spLocks noChangeArrowheads="1"/>
          </p:cNvSpPr>
          <p:nvPr/>
        </p:nvSpPr>
        <p:spPr bwMode="auto">
          <a:xfrm>
            <a:off x="5924550" y="5329238"/>
            <a:ext cx="5762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879C"/>
              </a:gs>
              <a:gs pos="50000">
                <a:srgbClr val="FFC1E0"/>
              </a:gs>
              <a:gs pos="100000">
                <a:srgbClr val="B2879C"/>
              </a:gs>
            </a:gsLst>
            <a:lin ang="2700000" scaled="1"/>
          </a:gra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993366"/>
                </a:solidFill>
                <a:latin typeface="Book Antiqua" pitchFamily="18" charset="0"/>
              </a:rPr>
              <a:t>6</a:t>
            </a:r>
            <a:endParaRPr lang="cs-CZ" altLang="sk-SK" sz="3600" b="1" i="1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5564188" y="1828800"/>
            <a:ext cx="287337" cy="360363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5564188" y="2547938"/>
            <a:ext cx="287337" cy="360362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5564188" y="3340100"/>
            <a:ext cx="287337" cy="360363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89" name="Oval 45"/>
          <p:cNvSpPr>
            <a:spLocks noChangeArrowheads="1"/>
          </p:cNvSpPr>
          <p:nvPr/>
        </p:nvSpPr>
        <p:spPr bwMode="auto">
          <a:xfrm>
            <a:off x="5564188" y="4060825"/>
            <a:ext cx="287337" cy="360363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5564188" y="4781550"/>
            <a:ext cx="287337" cy="360363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5564188" y="5500688"/>
            <a:ext cx="287337" cy="360362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C1E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b="1" i="1" dirty="0" err="1" smtClean="0">
                <a:solidFill>
                  <a:srgbClr val="993366"/>
                </a:solidFill>
                <a:latin typeface="Book Antiqua" pitchFamily="18" charset="0"/>
              </a:rPr>
              <a:t>és</a:t>
            </a:r>
            <a:endParaRPr lang="cs-CZ" altLang="sk-SK" sz="2800" b="1" i="1" dirty="0">
              <a:solidFill>
                <a:srgbClr val="993366"/>
              </a:solidFill>
              <a:latin typeface="Book Antiqua" pitchFamily="18" charset="0"/>
            </a:endParaRPr>
          </a:p>
        </p:txBody>
      </p:sp>
      <p:sp>
        <p:nvSpPr>
          <p:cNvPr id="6192" name="AutoShape 48"/>
          <p:cNvSpPr>
            <a:spLocks noChangeArrowheads="1"/>
          </p:cNvSpPr>
          <p:nvPr/>
        </p:nvSpPr>
        <p:spPr bwMode="auto">
          <a:xfrm>
            <a:off x="6588125" y="2420938"/>
            <a:ext cx="138271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65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93" name="AutoShape 49"/>
          <p:cNvSpPr>
            <a:spLocks noChangeArrowheads="1"/>
          </p:cNvSpPr>
          <p:nvPr/>
        </p:nvSpPr>
        <p:spPr bwMode="auto">
          <a:xfrm>
            <a:off x="6573838" y="3140075"/>
            <a:ext cx="1382712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57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94" name="AutoShape 50"/>
          <p:cNvSpPr>
            <a:spLocks noChangeArrowheads="1"/>
          </p:cNvSpPr>
          <p:nvPr/>
        </p:nvSpPr>
        <p:spPr bwMode="auto">
          <a:xfrm>
            <a:off x="6573838" y="3873500"/>
            <a:ext cx="1382712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75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95" name="AutoShape 51"/>
          <p:cNvSpPr>
            <a:spLocks noChangeArrowheads="1"/>
          </p:cNvSpPr>
          <p:nvPr/>
        </p:nvSpPr>
        <p:spPr bwMode="auto">
          <a:xfrm>
            <a:off x="6573838" y="4565650"/>
            <a:ext cx="1382712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67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6196" name="AutoShape 52"/>
          <p:cNvSpPr>
            <a:spLocks noChangeArrowheads="1"/>
          </p:cNvSpPr>
          <p:nvPr/>
        </p:nvSpPr>
        <p:spPr bwMode="auto">
          <a:xfrm>
            <a:off x="6573838" y="5357813"/>
            <a:ext cx="1382712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4A8B6"/>
              </a:gs>
              <a:gs pos="50000">
                <a:srgbClr val="FFDBED"/>
              </a:gs>
              <a:gs pos="100000">
                <a:srgbClr val="C4A8B6"/>
              </a:gs>
            </a:gsLst>
            <a:lin ang="2700000" scaled="1"/>
          </a:gradFill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sk-SK" altLang="sk-SK" sz="3600" b="1" i="1">
                <a:solidFill>
                  <a:srgbClr val="993366"/>
                </a:solidFill>
              </a:rPr>
              <a:t>= 76</a:t>
            </a:r>
            <a:endParaRPr lang="cs-CZ" altLang="sk-SK" sz="3600" b="1" i="1">
              <a:solidFill>
                <a:srgbClr val="993366"/>
              </a:solidFill>
            </a:endParaRPr>
          </a:p>
        </p:txBody>
      </p:sp>
      <p:sp>
        <p:nvSpPr>
          <p:cNvPr id="10294" name="AutoShape 8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6381750"/>
            <a:ext cx="360362" cy="215900"/>
          </a:xfrm>
          <a:prstGeom prst="actionButtonForwardNex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10295" name="AutoShape 8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42988" y="6308725"/>
            <a:ext cx="360362" cy="215900"/>
          </a:xfrm>
          <a:prstGeom prst="actionButtonBackPrevious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7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7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9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9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0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2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221" presetID="1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3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22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0" grpId="0" animBg="1"/>
      <p:bldP spid="6181" grpId="0" animBg="1"/>
      <p:bldP spid="6182" grpId="0" animBg="1"/>
      <p:bldP spid="6183" grpId="0" animBg="1"/>
      <p:bldP spid="6184" grpId="0" animBg="1"/>
      <p:bldP spid="6185" grpId="0" animBg="1"/>
      <p:bldP spid="6186" grpId="0" animBg="1"/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FFFFCC"/>
          </a:fgClr>
          <a:bgClr>
            <a:srgbClr val="FFCC9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0" name="AutoShape 26"/>
          <p:cNvSpPr>
            <a:spLocks noChangeArrowheads="1"/>
          </p:cNvSpPr>
          <p:nvPr/>
        </p:nvSpPr>
        <p:spPr bwMode="auto">
          <a:xfrm>
            <a:off x="1476375" y="350043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5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1" name="AutoShape 27"/>
          <p:cNvSpPr>
            <a:spLocks noChangeArrowheads="1"/>
          </p:cNvSpPr>
          <p:nvPr/>
        </p:nvSpPr>
        <p:spPr bwMode="auto">
          <a:xfrm>
            <a:off x="2987675" y="350043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1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2" name="AutoShape 28"/>
          <p:cNvSpPr>
            <a:spLocks noChangeArrowheads="1"/>
          </p:cNvSpPr>
          <p:nvPr/>
        </p:nvSpPr>
        <p:spPr bwMode="auto">
          <a:xfrm>
            <a:off x="4514850" y="350043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6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3" name="AutoShape 29"/>
          <p:cNvSpPr>
            <a:spLocks noChangeArrowheads="1"/>
          </p:cNvSpPr>
          <p:nvPr/>
        </p:nvSpPr>
        <p:spPr bwMode="auto">
          <a:xfrm>
            <a:off x="5507038" y="350043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6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4" name="AutoShape 30"/>
          <p:cNvSpPr>
            <a:spLocks noChangeArrowheads="1"/>
          </p:cNvSpPr>
          <p:nvPr/>
        </p:nvSpPr>
        <p:spPr bwMode="auto">
          <a:xfrm>
            <a:off x="6991350" y="350043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4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5" name="AutoShape 31"/>
          <p:cNvSpPr>
            <a:spLocks noChangeArrowheads="1"/>
          </p:cNvSpPr>
          <p:nvPr/>
        </p:nvSpPr>
        <p:spPr bwMode="auto">
          <a:xfrm>
            <a:off x="1476375" y="4927600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3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6" name="AutoShape 32"/>
          <p:cNvSpPr>
            <a:spLocks noChangeArrowheads="1"/>
          </p:cNvSpPr>
          <p:nvPr/>
        </p:nvSpPr>
        <p:spPr bwMode="auto">
          <a:xfrm>
            <a:off x="2482850" y="494188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2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7" name="AutoShape 33"/>
          <p:cNvSpPr>
            <a:spLocks noChangeArrowheads="1"/>
          </p:cNvSpPr>
          <p:nvPr/>
        </p:nvSpPr>
        <p:spPr bwMode="auto">
          <a:xfrm>
            <a:off x="4010025" y="494188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3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>
            <a:off x="6011863" y="494188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7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9" name="AutoShape 35"/>
          <p:cNvSpPr>
            <a:spLocks noChangeArrowheads="1"/>
          </p:cNvSpPr>
          <p:nvPr/>
        </p:nvSpPr>
        <p:spPr bwMode="auto">
          <a:xfrm>
            <a:off x="7494588" y="494188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0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4514850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010025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8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476375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2987675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5507038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6989763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476375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k-SK" altLang="sk-SK" sz="3600" b="1" i="1" dirty="0" err="1" smtClean="0">
                <a:solidFill>
                  <a:srgbClr val="5E005E"/>
                </a:solidFill>
                <a:latin typeface="Book Antiqua" pitchFamily="18" charset="0"/>
              </a:rPr>
              <a:t>Folytassuk</a:t>
            </a:r>
            <a:r>
              <a:rPr lang="sk-SK" altLang="sk-SK" sz="3600" b="1" i="1" dirty="0" smtClean="0">
                <a:solidFill>
                  <a:srgbClr val="5E005E"/>
                </a:solidFill>
                <a:latin typeface="Book Antiqua" pitchFamily="18" charset="0"/>
              </a:rPr>
              <a:t> </a:t>
            </a:r>
            <a:r>
              <a:rPr lang="sk-SK" altLang="sk-SK" sz="3600" b="1" i="1" dirty="0" err="1" smtClean="0">
                <a:solidFill>
                  <a:srgbClr val="5E005E"/>
                </a:solidFill>
                <a:latin typeface="Book Antiqua" pitchFamily="18" charset="0"/>
              </a:rPr>
              <a:t>egy</a:t>
            </a:r>
            <a:r>
              <a:rPr lang="sk-SK" altLang="sk-SK" sz="3600" b="1" i="1" dirty="0" smtClean="0">
                <a:solidFill>
                  <a:srgbClr val="5E005E"/>
                </a:solidFill>
                <a:latin typeface="Book Antiqua" pitchFamily="18" charset="0"/>
              </a:rPr>
              <a:t> </a:t>
            </a:r>
            <a:r>
              <a:rPr lang="sk-SK" altLang="sk-SK" sz="3600" b="1" i="1" dirty="0" err="1" smtClean="0">
                <a:solidFill>
                  <a:srgbClr val="5E005E"/>
                </a:solidFill>
                <a:latin typeface="Book Antiqua" pitchFamily="18" charset="0"/>
              </a:rPr>
              <a:t>ki</a:t>
            </a:r>
            <a:r>
              <a:rPr lang="sk-SK" altLang="sk-SK" sz="3600" b="1" i="1" dirty="0" err="1" smtClean="0">
                <a:solidFill>
                  <a:srgbClr val="5E005E"/>
                </a:solidFill>
                <a:latin typeface="Book Antiqua" pitchFamily="18" charset="0"/>
              </a:rPr>
              <a:t>s</a:t>
            </a:r>
            <a:r>
              <a:rPr lang="sk-SK" altLang="sk-SK" sz="3600" b="1" i="1" dirty="0" smtClean="0">
                <a:solidFill>
                  <a:srgbClr val="5E005E"/>
                </a:solidFill>
                <a:latin typeface="Book Antiqua" pitchFamily="18" charset="0"/>
              </a:rPr>
              <a:t> </a:t>
            </a:r>
            <a:r>
              <a:rPr lang="sk-SK" altLang="sk-SK" sz="3600" b="1" i="1" dirty="0" err="1" smtClean="0">
                <a:solidFill>
                  <a:srgbClr val="5E005E"/>
                </a:solidFill>
                <a:latin typeface="Book Antiqua" pitchFamily="18" charset="0"/>
              </a:rPr>
              <a:t>fejtör</a:t>
            </a:r>
            <a:r>
              <a:rPr lang="hu-HU" altLang="sk-SK" sz="3600" b="1" i="1" dirty="0" err="1" smtClean="0">
                <a:solidFill>
                  <a:srgbClr val="5E005E"/>
                </a:solidFill>
                <a:latin typeface="Book Antiqua" pitchFamily="18" charset="0"/>
              </a:rPr>
              <a:t>ővel</a:t>
            </a:r>
            <a:r>
              <a:rPr lang="hu-HU" altLang="sk-SK" sz="3600" b="1" i="1" dirty="0" smtClean="0">
                <a:solidFill>
                  <a:srgbClr val="5E005E"/>
                </a:solidFill>
                <a:latin typeface="Book Antiqua" pitchFamily="18" charset="0"/>
              </a:rPr>
              <a:t>!</a:t>
            </a:r>
            <a:endParaRPr lang="cs-CZ" altLang="sk-SK" sz="3600" b="1" i="1" dirty="0" smtClean="0">
              <a:solidFill>
                <a:srgbClr val="5E005E"/>
              </a:solidFill>
              <a:latin typeface="Book Antiqua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401080" cy="476886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k-SK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az</a:t>
            </a:r>
            <a:r>
              <a:rPr lang="sk-SK" altLang="sk-SK" b="1" i="1" dirty="0" smtClean="0">
                <a:solidFill>
                  <a:srgbClr val="5E005E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egyes</a:t>
            </a:r>
            <a:r>
              <a:rPr lang="sk-SK" altLang="sk-SK" b="1" i="1" dirty="0" smtClean="0">
                <a:solidFill>
                  <a:srgbClr val="5E005E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számjegyek</a:t>
            </a:r>
            <a:r>
              <a:rPr lang="sk-SK" altLang="sk-SK" b="1" i="1" dirty="0" smtClean="0">
                <a:solidFill>
                  <a:srgbClr val="5E005E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helyén</a:t>
            </a:r>
            <a:r>
              <a:rPr lang="sk-SK" altLang="sk-SK" b="1" i="1" dirty="0" smtClean="0">
                <a:solidFill>
                  <a:srgbClr val="5E005E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olyan</a:t>
            </a:r>
            <a:r>
              <a:rPr lang="sk-SK" altLang="sk-SK" b="1" i="1" dirty="0" smtClean="0">
                <a:solidFill>
                  <a:srgbClr val="5E005E"/>
                </a:solidFill>
                <a:latin typeface="Book Antiqua" pitchFamily="18" charset="0"/>
              </a:rPr>
              <a:t> </a:t>
            </a:r>
            <a:r>
              <a:rPr lang="sk-SK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számok</a:t>
            </a:r>
            <a:r>
              <a:rPr lang="sk-SK" altLang="sk-SK" b="1" i="1" dirty="0" smtClean="0">
                <a:solidFill>
                  <a:srgbClr val="5E005E"/>
                </a:solidFill>
                <a:latin typeface="Book Antiqua" pitchFamily="18" charset="0"/>
              </a:rPr>
              <a:t> </a:t>
            </a:r>
            <a:endParaRPr lang="sk-SK" altLang="sk-SK" b="1" i="1" dirty="0" smtClean="0">
              <a:solidFill>
                <a:srgbClr val="5E005E"/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</a:pPr>
            <a:r>
              <a:rPr lang="sk-SK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vannak</a:t>
            </a:r>
            <a:r>
              <a:rPr lang="sk-SK" altLang="sk-SK" b="1" i="1" dirty="0" smtClean="0">
                <a:solidFill>
                  <a:srgbClr val="5E005E"/>
                </a:solidFill>
                <a:latin typeface="Book Antiqua" pitchFamily="18" charset="0"/>
              </a:rPr>
              <a:t>, </a:t>
            </a:r>
            <a:r>
              <a:rPr lang="sk-SK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amelyek</a:t>
            </a:r>
            <a:r>
              <a:rPr lang="sk-SK" altLang="sk-SK" b="1" i="1" dirty="0" smtClean="0">
                <a:solidFill>
                  <a:srgbClr val="5E005E"/>
                </a:solidFill>
                <a:latin typeface="Book Antiqua" pitchFamily="18" charset="0"/>
              </a:rPr>
              <a:t> a </a:t>
            </a:r>
            <a:r>
              <a:rPr lang="sk-SK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tízesekt</a:t>
            </a:r>
            <a:r>
              <a:rPr lang="hu-HU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ől</a:t>
            </a:r>
            <a:r>
              <a:rPr lang="hu-HU" altLang="sk-SK" b="1" i="1" dirty="0" smtClean="0">
                <a:solidFill>
                  <a:srgbClr val="5E005E"/>
                </a:solidFill>
                <a:latin typeface="Book Antiqua" pitchFamily="18" charset="0"/>
              </a:rPr>
              <a:t> </a:t>
            </a:r>
            <a:r>
              <a:rPr lang="sk-SK" altLang="sk-SK" b="1" i="1" dirty="0" smtClean="0">
                <a:solidFill>
                  <a:srgbClr val="5E005E"/>
                </a:solidFill>
                <a:latin typeface="Book Antiqua" pitchFamily="18" charset="0"/>
              </a:rPr>
              <a:t>2-vel  </a:t>
            </a:r>
            <a:r>
              <a:rPr lang="sk-SK" altLang="sk-SK" b="1" i="1" dirty="0" err="1" smtClean="0">
                <a:solidFill>
                  <a:srgbClr val="5E005E"/>
                </a:solidFill>
                <a:latin typeface="Book Antiqua" pitchFamily="18" charset="0"/>
              </a:rPr>
              <a:t>kisebbek</a:t>
            </a:r>
            <a:endParaRPr lang="cs-CZ" altLang="sk-SK" b="1" i="1" dirty="0" smtClean="0">
              <a:solidFill>
                <a:srgbClr val="5E005E"/>
              </a:solidFill>
              <a:latin typeface="Book Antiqua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971550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7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482850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987675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0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6011863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4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7494588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2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971550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5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4010025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4514850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1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2484438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3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5507038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9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6011863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6991350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2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7496175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1790" name="AutoShape 46"/>
          <p:cNvSpPr>
            <a:spLocks noChangeArrowheads="1"/>
          </p:cNvSpPr>
          <p:nvPr/>
        </p:nvSpPr>
        <p:spPr bwMode="auto">
          <a:xfrm>
            <a:off x="611188" y="2997200"/>
            <a:ext cx="7848600" cy="331152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11299" name="AutoShape 5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6438900"/>
            <a:ext cx="360362" cy="215900"/>
          </a:xfrm>
          <a:prstGeom prst="actionButtonForwardNex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11300" name="AutoShape 5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42988" y="6437313"/>
            <a:ext cx="360362" cy="215900"/>
          </a:xfrm>
          <a:prstGeom prst="actionButtonBackPrevious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17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17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7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17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 nodeType="clickPar">
                      <p:stCondLst>
                        <p:cond delay="0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1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1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17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2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317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 nodeType="clickPar">
                      <p:stCondLst>
                        <p:cond delay="0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1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9"/>
                  </p:tgtEl>
                </p:cond>
              </p:nextCondLst>
            </p:seq>
          </p:childTnLst>
        </p:cTn>
      </p:par>
    </p:tnLst>
    <p:bldLst>
      <p:bldP spid="31770" grpId="0" animBg="1"/>
      <p:bldP spid="31772" grpId="0" animBg="1"/>
      <p:bldP spid="31773" grpId="0" animBg="1"/>
      <p:bldP spid="31774" grpId="0" animBg="1"/>
      <p:bldP spid="31775" grpId="0" animBg="1"/>
      <p:bldP spid="31776" grpId="0" animBg="1"/>
      <p:bldP spid="31777" grpId="0" animBg="1"/>
      <p:bldP spid="31778" grpId="0" animBg="1"/>
      <p:bldP spid="31779" grpId="0" animBg="1"/>
      <p:bldP spid="31755" grpId="0" animBg="1"/>
      <p:bldP spid="31755" grpId="1" animBg="1"/>
      <p:bldP spid="31754" grpId="0" animBg="1"/>
      <p:bldP spid="31751" grpId="0" animBg="1"/>
      <p:bldP spid="31751" grpId="1" animBg="1"/>
      <p:bldP spid="31765" grpId="0" animBg="1"/>
      <p:bldP spid="31765" grpId="1" animBg="1"/>
      <p:bldP spid="31756" grpId="0" animBg="1"/>
      <p:bldP spid="31756" grpId="1" animBg="1"/>
      <p:bldP spid="31758" grpId="0" animBg="1"/>
      <p:bldP spid="31758" grpId="1" animBg="1"/>
      <p:bldP spid="31761" grpId="0" animBg="1"/>
      <p:bldP spid="31761" grpId="1" animBg="1"/>
      <p:bldP spid="31746" grpId="0"/>
      <p:bldP spid="31749" grpId="0" animBg="1"/>
      <p:bldP spid="31752" grpId="0" animBg="1"/>
      <p:bldP spid="31752" grpId="1" animBg="1"/>
      <p:bldP spid="31753" grpId="0" animBg="1"/>
      <p:bldP spid="31757" grpId="0" animBg="1"/>
      <p:bldP spid="31759" grpId="0" animBg="1"/>
      <p:bldP spid="31760" grpId="0" animBg="1"/>
      <p:bldP spid="31762" grpId="0" animBg="1"/>
      <p:bldP spid="31762" grpId="1" animBg="1"/>
      <p:bldP spid="31763" grpId="0" animBg="1"/>
      <p:bldP spid="31764" grpId="0" animBg="1"/>
      <p:bldP spid="31766" grpId="0" animBg="1"/>
      <p:bldP spid="31767" grpId="0" animBg="1"/>
      <p:bldP spid="31767" grpId="1" animBg="1"/>
      <p:bldP spid="31768" grpId="0" animBg="1"/>
      <p:bldP spid="31769" grpId="0" animBg="1"/>
      <p:bldP spid="31769" grpId="1" animBg="1"/>
      <p:bldP spid="317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FFFFCC"/>
          </a:fgClr>
          <a:bgClr>
            <a:srgbClr val="FFCC9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0" name="AutoShape 26"/>
          <p:cNvSpPr>
            <a:spLocks noChangeArrowheads="1"/>
          </p:cNvSpPr>
          <p:nvPr/>
        </p:nvSpPr>
        <p:spPr bwMode="auto">
          <a:xfrm>
            <a:off x="1476375" y="350043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5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1" name="AutoShape 27"/>
          <p:cNvSpPr>
            <a:spLocks noChangeArrowheads="1"/>
          </p:cNvSpPr>
          <p:nvPr/>
        </p:nvSpPr>
        <p:spPr bwMode="auto">
          <a:xfrm>
            <a:off x="2987675" y="350043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1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2" name="AutoShape 28"/>
          <p:cNvSpPr>
            <a:spLocks noChangeArrowheads="1"/>
          </p:cNvSpPr>
          <p:nvPr/>
        </p:nvSpPr>
        <p:spPr bwMode="auto">
          <a:xfrm>
            <a:off x="4514850" y="350043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6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3" name="AutoShape 29"/>
          <p:cNvSpPr>
            <a:spLocks noChangeArrowheads="1"/>
          </p:cNvSpPr>
          <p:nvPr/>
        </p:nvSpPr>
        <p:spPr bwMode="auto">
          <a:xfrm>
            <a:off x="5507038" y="350043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6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4" name="AutoShape 30"/>
          <p:cNvSpPr>
            <a:spLocks noChangeArrowheads="1"/>
          </p:cNvSpPr>
          <p:nvPr/>
        </p:nvSpPr>
        <p:spPr bwMode="auto">
          <a:xfrm>
            <a:off x="6991350" y="350043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4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5" name="AutoShape 31"/>
          <p:cNvSpPr>
            <a:spLocks noChangeArrowheads="1"/>
          </p:cNvSpPr>
          <p:nvPr/>
        </p:nvSpPr>
        <p:spPr bwMode="auto">
          <a:xfrm>
            <a:off x="1476375" y="4927600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3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6" name="AutoShape 32"/>
          <p:cNvSpPr>
            <a:spLocks noChangeArrowheads="1"/>
          </p:cNvSpPr>
          <p:nvPr/>
        </p:nvSpPr>
        <p:spPr bwMode="auto">
          <a:xfrm>
            <a:off x="2482850" y="494188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2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7" name="AutoShape 33"/>
          <p:cNvSpPr>
            <a:spLocks noChangeArrowheads="1"/>
          </p:cNvSpPr>
          <p:nvPr/>
        </p:nvSpPr>
        <p:spPr bwMode="auto">
          <a:xfrm>
            <a:off x="4010025" y="494188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3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>
            <a:off x="6011863" y="494188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7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79" name="AutoShape 35"/>
          <p:cNvSpPr>
            <a:spLocks noChangeArrowheads="1"/>
          </p:cNvSpPr>
          <p:nvPr/>
        </p:nvSpPr>
        <p:spPr bwMode="auto">
          <a:xfrm>
            <a:off x="7494588" y="4941888"/>
            <a:ext cx="504825" cy="6477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sk-SK" altLang="sk-SK" sz="3600" b="1" i="1">
                <a:solidFill>
                  <a:srgbClr val="FFE05B"/>
                </a:solidFill>
                <a:latin typeface="Book Antiqua" panose="02040602050305030304" pitchFamily="18" charset="0"/>
              </a:rPr>
              <a:t>0</a:t>
            </a:r>
            <a:endParaRPr lang="cs-CZ" altLang="sk-SK" sz="3600" b="1" i="1">
              <a:solidFill>
                <a:srgbClr val="FFE05B"/>
              </a:solidFill>
              <a:latin typeface="Book Antiqua" panose="02040602050305030304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010025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8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k-SK" altLang="sk-SK" sz="3600" b="1" i="1" dirty="0" err="1" smtClean="0">
                <a:solidFill>
                  <a:srgbClr val="5E005E"/>
                </a:solidFill>
                <a:latin typeface="Book Antiqua" pitchFamily="18" charset="0"/>
              </a:rPr>
              <a:t>Ellen</a:t>
            </a:r>
            <a:r>
              <a:rPr lang="hu-HU" altLang="sk-SK" sz="3600" b="1" i="1" dirty="0" smtClean="0">
                <a:solidFill>
                  <a:srgbClr val="5E005E"/>
                </a:solidFill>
                <a:latin typeface="Book Antiqua" pitchFamily="18" charset="0"/>
              </a:rPr>
              <a:t>őrzés</a:t>
            </a:r>
            <a:endParaRPr lang="cs-CZ" altLang="sk-SK" sz="3600" b="1" i="1" dirty="0" smtClean="0">
              <a:solidFill>
                <a:srgbClr val="5E005E"/>
              </a:solidFill>
              <a:latin typeface="Book Antiqua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971550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7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987675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0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6011863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4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7494588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2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971550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5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4514850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1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2484438" y="3429000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3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5507038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9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6991350" y="4868863"/>
            <a:ext cx="504825" cy="720725"/>
          </a:xfrm>
          <a:prstGeom prst="rect">
            <a:avLst/>
          </a:prstGeom>
          <a:gradFill rotWithShape="1">
            <a:gsLst>
              <a:gs pos="0">
                <a:srgbClr val="515165"/>
              </a:gs>
              <a:gs pos="50000">
                <a:srgbClr val="CCCCFF"/>
              </a:gs>
              <a:gs pos="100000">
                <a:srgbClr val="515165"/>
              </a:gs>
            </a:gsLst>
            <a:lin ang="0" scaled="1"/>
          </a:gra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3600" b="1" i="1">
                <a:solidFill>
                  <a:srgbClr val="660066"/>
                </a:solidFill>
                <a:latin typeface="Book Antiqua" pitchFamily="18" charset="0"/>
              </a:rPr>
              <a:t>2</a:t>
            </a:r>
            <a:endParaRPr lang="cs-CZ" altLang="sk-SK" sz="3600" b="1" i="1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31790" name="AutoShape 46"/>
          <p:cNvSpPr>
            <a:spLocks noChangeArrowheads="1"/>
          </p:cNvSpPr>
          <p:nvPr/>
        </p:nvSpPr>
        <p:spPr bwMode="auto">
          <a:xfrm>
            <a:off x="611188" y="2997200"/>
            <a:ext cx="7848600" cy="331152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13336" name="AutoShape 5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6438900"/>
            <a:ext cx="360362" cy="215900"/>
          </a:xfrm>
          <a:prstGeom prst="actionButtonForwardNex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13337" name="AutoShape 5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42988" y="6437313"/>
            <a:ext cx="360362" cy="215900"/>
          </a:xfrm>
          <a:prstGeom prst="actionButtonBackPrevious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sk-SK"/>
          </a:p>
        </p:txBody>
      </p: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3779838" y="260350"/>
            <a:ext cx="2520950" cy="1296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5E76"/>
              </a:gs>
              <a:gs pos="50000">
                <a:srgbClr val="CCCCFF"/>
              </a:gs>
              <a:gs pos="100000">
                <a:srgbClr val="5E5E76"/>
              </a:gs>
            </a:gsLst>
            <a:lin ang="5400000" scaled="1"/>
          </a:grad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sk-SK" altLang="sk-SK" sz="2800" i="1" dirty="0" err="1" smtClean="0">
                <a:solidFill>
                  <a:srgbClr val="660066"/>
                </a:solidFill>
                <a:latin typeface="Book Antiqua" pitchFamily="18" charset="0"/>
              </a:rPr>
              <a:t>Helyesen</a:t>
            </a:r>
            <a:r>
              <a:rPr lang="sk-SK" altLang="sk-SK" sz="2800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sk-SK" altLang="sk-SK" sz="2800" i="1" dirty="0" err="1" smtClean="0">
                <a:solidFill>
                  <a:srgbClr val="660066"/>
                </a:solidFill>
                <a:latin typeface="Book Antiqua" pitchFamily="18" charset="0"/>
              </a:rPr>
              <a:t>írtad</a:t>
            </a:r>
            <a:r>
              <a:rPr lang="sk-SK" altLang="sk-SK" sz="2800" i="1" dirty="0" smtClean="0">
                <a:solidFill>
                  <a:srgbClr val="660066"/>
                </a:solidFill>
                <a:latin typeface="Book Antiqua" pitchFamily="18" charset="0"/>
              </a:rPr>
              <a:t>?</a:t>
            </a:r>
            <a:endParaRPr lang="sk-SK" altLang="sk-SK" sz="2800" i="1" dirty="0">
              <a:solidFill>
                <a:srgbClr val="660066"/>
              </a:solidFill>
              <a:latin typeface="Book Antiqua" pitchFamily="18" charset="0"/>
            </a:endParaRPr>
          </a:p>
        </p:txBody>
      </p:sp>
      <p:pic>
        <p:nvPicPr>
          <p:cNvPr id="40" name="Picture 48" descr="hv57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164388" y="188913"/>
            <a:ext cx="1257300" cy="1296987"/>
          </a:xfr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5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7000"/>
                            </p:stCondLst>
                            <p:childTnLst>
                              <p:par>
                                <p:cTn id="9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0" grpId="0" animBg="1"/>
      <p:bldP spid="31772" grpId="0" animBg="1"/>
      <p:bldP spid="31773" grpId="0" animBg="1"/>
      <p:bldP spid="31774" grpId="0" animBg="1"/>
      <p:bldP spid="31775" grpId="0" animBg="1"/>
      <p:bldP spid="31776" grpId="0" animBg="1"/>
      <p:bldP spid="31777" grpId="0" animBg="1"/>
      <p:bldP spid="31778" grpId="0" animBg="1"/>
      <p:bldP spid="31779" grpId="0" animBg="1"/>
      <p:bldP spid="31754" grpId="0" animBg="1"/>
      <p:bldP spid="31746" grpId="0"/>
      <p:bldP spid="31749" grpId="0" animBg="1"/>
      <p:bldP spid="31753" grpId="0" animBg="1"/>
      <p:bldP spid="31757" grpId="0" animBg="1"/>
      <p:bldP spid="31759" grpId="0" animBg="1"/>
      <p:bldP spid="31760" grpId="0" animBg="1"/>
      <p:bldP spid="31763" grpId="0" animBg="1"/>
      <p:bldP spid="31764" grpId="0" animBg="1"/>
      <p:bldP spid="31766" grpId="0" animBg="1"/>
      <p:bldP spid="31768" grpId="0" animBg="1"/>
      <p:bldP spid="31790" grpId="0" animBg="1"/>
      <p:bldP spid="39" grpId="0" animBg="1"/>
    </p:bld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368</Words>
  <Application>Microsoft Office PowerPoint</Application>
  <PresentationFormat>Prezentácia na obrazovke (4:3)</PresentationFormat>
  <Paragraphs>177</Paragraphs>
  <Slides>9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Predvolený návrh</vt:lpstr>
      <vt:lpstr>Snímka 1</vt:lpstr>
      <vt:lpstr>Mit látunk a képen? Milyen számokat látunk ott? Mennyi van belőük? </vt:lpstr>
      <vt:lpstr>Írd ki a kétjegyű számokat!</vt:lpstr>
      <vt:lpstr>Snímka 4</vt:lpstr>
      <vt:lpstr>Próbálkozz! Írd le azokat a kétjegyű számokat, melyek összetevői: </vt:lpstr>
      <vt:lpstr>Snímka 6</vt:lpstr>
      <vt:lpstr>Leírtál minden számot?  Ha nem, akkor pótold!</vt:lpstr>
      <vt:lpstr>Folytassuk egy kis fejtörővel!</vt:lpstr>
      <vt:lpstr>Ellenőrzés</vt:lpstr>
    </vt:vector>
  </TitlesOfParts>
  <Company>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EH</dc:creator>
  <cp:lastModifiedBy>pc</cp:lastModifiedBy>
  <cp:revision>13</cp:revision>
  <dcterms:created xsi:type="dcterms:W3CDTF">2013-09-21T19:38:29Z</dcterms:created>
  <dcterms:modified xsi:type="dcterms:W3CDTF">2020-05-22T10:46:28Z</dcterms:modified>
</cp:coreProperties>
</file>