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4" r:id="rId10"/>
    <p:sldId id="265" r:id="rId11"/>
    <p:sldId id="283" r:id="rId12"/>
    <p:sldId id="284" r:id="rId13"/>
    <p:sldId id="287" r:id="rId14"/>
    <p:sldId id="288" r:id="rId15"/>
    <p:sldId id="293" r:id="rId16"/>
    <p:sldId id="294" r:id="rId17"/>
    <p:sldId id="285" r:id="rId18"/>
    <p:sldId id="286" r:id="rId19"/>
    <p:sldId id="274" r:id="rId20"/>
    <p:sldId id="275" r:id="rId21"/>
    <p:sldId id="276" r:id="rId22"/>
    <p:sldId id="277" r:id="rId23"/>
    <p:sldId id="280" r:id="rId24"/>
    <p:sldId id="281" r:id="rId25"/>
    <p:sldId id="278" r:id="rId26"/>
    <p:sldId id="279" r:id="rId27"/>
    <p:sldId id="282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C38A4-039D-4384-8319-EF0B18AAE503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4E147-FF2E-42CC-A00F-FE15C5644E4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80A55-CA69-4A8C-8CD7-C516B9CA71AA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5752D-CCFB-476C-9ECE-B86F9CEDD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80A55-CA69-4A8C-8CD7-C516B9CA71AA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5752D-CCFB-476C-9ECE-B86F9CEDD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80A55-CA69-4A8C-8CD7-C516B9CA71AA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5752D-CCFB-476C-9ECE-B86F9CEDD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80A55-CA69-4A8C-8CD7-C516B9CA71AA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5752D-CCFB-476C-9ECE-B86F9CEDD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80A55-CA69-4A8C-8CD7-C516B9CA71AA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5752D-CCFB-476C-9ECE-B86F9CEDD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80A55-CA69-4A8C-8CD7-C516B9CA71AA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5752D-CCFB-476C-9ECE-B86F9CEDD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80A55-CA69-4A8C-8CD7-C516B9CA71AA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5752D-CCFB-476C-9ECE-B86F9CEDD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80A55-CA69-4A8C-8CD7-C516B9CA71AA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5752D-CCFB-476C-9ECE-B86F9CEDD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80A55-CA69-4A8C-8CD7-C516B9CA71AA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5752D-CCFB-476C-9ECE-B86F9CEDD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80A55-CA69-4A8C-8CD7-C516B9CA71AA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5752D-CCFB-476C-9ECE-B86F9CEDD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80A55-CA69-4A8C-8CD7-C516B9CA71AA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25752D-CCFB-476C-9ECE-B86F9CEDD2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580A55-CA69-4A8C-8CD7-C516B9CA71AA}" type="datetimeFigureOut">
              <a:rPr lang="pl-PL" smtClean="0"/>
              <a:pPr/>
              <a:t>12.11.2022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25752D-CCFB-476C-9ECE-B86F9CEDD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1820206"/>
            <a:ext cx="8066180" cy="1828800"/>
          </a:xfrm>
        </p:spPr>
        <p:txBody>
          <a:bodyPr>
            <a:noAutofit/>
          </a:bodyPr>
          <a:lstStyle/>
          <a:p>
            <a:r>
              <a:rPr lang="pl-PL" sz="4200" dirty="0" smtClean="0">
                <a:latin typeface="Algerian" pitchFamily="82" charset="0"/>
              </a:rPr>
              <a:t>Nasza przygoda z </a:t>
            </a:r>
            <a:r>
              <a:rPr lang="pl-PL" sz="4200" dirty="0" err="1" smtClean="0">
                <a:latin typeface="Algerian" pitchFamily="82" charset="0"/>
              </a:rPr>
              <a:t>POWER-em</a:t>
            </a:r>
            <a:r>
              <a:rPr lang="pl-PL" sz="4200" dirty="0" smtClean="0">
                <a:latin typeface="Algerian" pitchFamily="82" charset="0"/>
              </a:rPr>
              <a:t/>
            </a:r>
            <a:br>
              <a:rPr lang="pl-PL" sz="4200" dirty="0" smtClean="0">
                <a:latin typeface="Algerian" pitchFamily="82" charset="0"/>
              </a:rPr>
            </a:br>
            <a:r>
              <a:rPr lang="pl-PL" sz="4200" dirty="0" err="1" smtClean="0">
                <a:latin typeface="Algerian" pitchFamily="82" charset="0"/>
              </a:rPr>
              <a:t>cz.I</a:t>
            </a:r>
            <a:endParaRPr lang="pl-PL" sz="4200" dirty="0"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8858280" cy="857256"/>
          </a:xfrm>
        </p:spPr>
        <p:txBody>
          <a:bodyPr>
            <a:noAutofit/>
          </a:bodyPr>
          <a:lstStyle/>
          <a:p>
            <a:r>
              <a:rPr lang="pl-PL" b="1" dirty="0" smtClean="0"/>
              <a:t>Rozwój kompetencji kadry pedagogicznej Przedszkola Publicznego Nr 8 </a:t>
            </a:r>
            <a:br>
              <a:rPr lang="pl-PL" b="1" dirty="0" smtClean="0"/>
            </a:br>
            <a:r>
              <a:rPr lang="pl-PL" b="1" dirty="0" smtClean="0"/>
              <a:t>„Pod Stokrotką” w Tarnowie w zakresie wykorzystania TIK </a:t>
            </a:r>
            <a:br>
              <a:rPr lang="pl-PL" b="1" dirty="0" smtClean="0"/>
            </a:br>
            <a:r>
              <a:rPr lang="pl-PL" b="1" dirty="0" smtClean="0"/>
              <a:t>oraz języka angielskiego. </a:t>
            </a:r>
            <a:endParaRPr lang="pl-PL" b="1" dirty="0"/>
          </a:p>
        </p:txBody>
      </p:sp>
      <p:pic>
        <p:nvPicPr>
          <p:cNvPr id="5" name="Obraz 4" descr="Logo Fundusze Europejsk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214950"/>
            <a:ext cx="2198103" cy="1142984"/>
          </a:xfrm>
          <a:prstGeom prst="rect">
            <a:avLst/>
          </a:prstGeom>
        </p:spPr>
      </p:pic>
      <p:pic>
        <p:nvPicPr>
          <p:cNvPr id="6" name="Obraz 5" descr="znak_barw_rp_poziom_szara_ramka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5572140"/>
            <a:ext cx="3126697" cy="713208"/>
          </a:xfrm>
          <a:prstGeom prst="rect">
            <a:avLst/>
          </a:prstGeom>
        </p:spPr>
      </p:pic>
      <p:pic>
        <p:nvPicPr>
          <p:cNvPr id="7" name="Obraz 6" descr="Logo UNII EUROPEJSKIE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5429264"/>
            <a:ext cx="3143240" cy="928670"/>
          </a:xfrm>
          <a:prstGeom prst="rect">
            <a:avLst/>
          </a:prstGeom>
        </p:spPr>
      </p:pic>
      <p:pic>
        <p:nvPicPr>
          <p:cNvPr id="8" name="Obraz 7" descr="LOGO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642918"/>
            <a:ext cx="1357322" cy="135732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ICT IN YOUR CLASS</a:t>
            </a:r>
            <a:endParaRPr lang="pl-PL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Actionbound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2428868"/>
            <a:ext cx="8183880" cy="1571636"/>
          </a:xfrm>
        </p:spPr>
        <p:txBody>
          <a:bodyPr/>
          <a:lstStyle/>
          <a:p>
            <a:r>
              <a:rPr lang="pl-PL" dirty="0" smtClean="0"/>
              <a:t>Aplikacja do tworzenia gier – labiryntów z wykorzystaniem </a:t>
            </a:r>
            <a:r>
              <a:rPr lang="pl-PL" dirty="0" err="1" smtClean="0"/>
              <a:t>smartphonów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creenshot_2022-09-27-15-45-11-879_de.actionb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0"/>
            <a:ext cx="5143536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Mindomo</a:t>
            </a:r>
            <a:r>
              <a:rPr lang="pl-PL" dirty="0" smtClean="0"/>
              <a:t> – </a:t>
            </a:r>
            <a:r>
              <a:rPr lang="pl-PL" dirty="0" err="1" smtClean="0"/>
              <a:t>mindomo.com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2571744"/>
            <a:ext cx="8183880" cy="1357322"/>
          </a:xfrm>
        </p:spPr>
        <p:txBody>
          <a:bodyPr/>
          <a:lstStyle/>
          <a:p>
            <a:r>
              <a:rPr lang="pl-PL" dirty="0" smtClean="0"/>
              <a:t>Aplikacja do tworzenia złożonych map myśli oraz diagramów.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rzut ekranu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Adobe</a:t>
            </a:r>
            <a:r>
              <a:rPr lang="pl-PL" dirty="0" smtClean="0"/>
              <a:t> Spark – </a:t>
            </a:r>
            <a:r>
              <a:rPr lang="pl-PL" dirty="0" err="1" smtClean="0"/>
              <a:t>adobe.com</a:t>
            </a:r>
            <a:r>
              <a:rPr lang="pl-PL" dirty="0" smtClean="0"/>
              <a:t>/</a:t>
            </a:r>
            <a:r>
              <a:rPr lang="pl-PL" dirty="0" err="1" smtClean="0"/>
              <a:t>express</a:t>
            </a:r>
            <a:r>
              <a:rPr lang="pl-PL" dirty="0" smtClean="0"/>
              <a:t>/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500306"/>
            <a:ext cx="8183880" cy="1827078"/>
          </a:xfrm>
        </p:spPr>
        <p:txBody>
          <a:bodyPr/>
          <a:lstStyle/>
          <a:p>
            <a:r>
              <a:rPr lang="pl-PL" dirty="0" smtClean="0"/>
              <a:t>Aplikacja do tworzenia kart pracy, plakatów, ulotek, zaproszeń, ogłoszeń oraz postów </a:t>
            </a:r>
            <a:r>
              <a:rPr lang="pl-PL" dirty="0" err="1" smtClean="0"/>
              <a:t>online</a:t>
            </a:r>
            <a:r>
              <a:rPr lang="pl-PL" dirty="0" smtClean="0"/>
              <a:t> z możliwością wydruku w formie pliku </a:t>
            </a:r>
            <a:r>
              <a:rPr lang="pl-PL" dirty="0" err="1" smtClean="0"/>
              <a:t>jpg</a:t>
            </a:r>
            <a:r>
              <a:rPr lang="pl-PL" dirty="0" smtClean="0"/>
              <a:t> / </a:t>
            </a:r>
            <a:r>
              <a:rPr lang="pl-PL" dirty="0" err="1" smtClean="0"/>
              <a:t>png</a:t>
            </a:r>
            <a:r>
              <a:rPr lang="pl-PL" dirty="0" smtClean="0"/>
              <a:t> / </a:t>
            </a:r>
            <a:r>
              <a:rPr lang="pl-PL" dirty="0" err="1" smtClean="0"/>
              <a:t>pdf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rzut ekranu (80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Edpuzzle</a:t>
            </a:r>
            <a:r>
              <a:rPr lang="pl-PL" dirty="0" smtClean="0"/>
              <a:t> – </a:t>
            </a:r>
            <a:r>
              <a:rPr lang="pl-PL" dirty="0" err="1" smtClean="0"/>
              <a:t>edpuzzle.com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3071810"/>
            <a:ext cx="8183880" cy="1646494"/>
          </a:xfrm>
        </p:spPr>
        <p:txBody>
          <a:bodyPr/>
          <a:lstStyle/>
          <a:p>
            <a:r>
              <a:rPr lang="pl-PL" dirty="0" smtClean="0"/>
              <a:t>Aplikacja umożliwiająca modyfikowanie filmów dostępnych na portalu </a:t>
            </a:r>
            <a:r>
              <a:rPr lang="pl-PL" dirty="0" err="1" smtClean="0"/>
              <a:t>youtube.com</a:t>
            </a:r>
            <a:r>
              <a:rPr lang="pl-PL" dirty="0" smtClean="0"/>
              <a:t> – tworzenie video – quizów.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rzut ekranu (7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Mentimeter.com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3214686"/>
            <a:ext cx="8183880" cy="684070"/>
          </a:xfrm>
        </p:spPr>
        <p:txBody>
          <a:bodyPr/>
          <a:lstStyle/>
          <a:p>
            <a:r>
              <a:rPr lang="pl-PL" dirty="0" smtClean="0"/>
              <a:t>Aplikacja do tworzenia interaktywnych prezentacji.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projekt…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Czas trwania:</a:t>
            </a:r>
            <a:r>
              <a:rPr lang="pl-PL" sz="2400" b="1" dirty="0" smtClean="0"/>
              <a:t> </a:t>
            </a:r>
            <a:r>
              <a:rPr lang="pl-PL" sz="2400" dirty="0" smtClean="0"/>
              <a:t>1 listopada 2019r. - 31 października 2022r.</a:t>
            </a:r>
          </a:p>
          <a:p>
            <a:r>
              <a:rPr lang="pl-PL" b="1" dirty="0" smtClean="0"/>
              <a:t>Projekt jest realizowany na zasadach programu Erasmus+ sektor Edukacji szkolnej, współfinansowany ze środków Europejskiego Funduszu Społecznego, Program Operacyjny Wiedza Edukacja Rozwój (PO WER) w ramach projektu „Międzynarodowa mobilność kadry edukacji szkolnej”</a:t>
            </a:r>
          </a:p>
          <a:p>
            <a:r>
              <a:rPr lang="pl-PL" b="1" dirty="0" smtClean="0"/>
              <a:t>Przyznane dofinansowanie: </a:t>
            </a:r>
            <a:r>
              <a:rPr lang="pl-PL" dirty="0" smtClean="0"/>
              <a:t>24922 euro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rzut ekranu (10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LearningApps.org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643182"/>
            <a:ext cx="8183880" cy="826946"/>
          </a:xfrm>
        </p:spPr>
        <p:txBody>
          <a:bodyPr/>
          <a:lstStyle/>
          <a:p>
            <a:r>
              <a:rPr lang="pl-PL" dirty="0" smtClean="0"/>
              <a:t>Aplikacja do tworzenia różnorodnych gier </a:t>
            </a:r>
            <a:r>
              <a:rPr lang="pl-PL" dirty="0" err="1" smtClean="0"/>
              <a:t>online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rzut ekranu (9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ARTSTEPS – </a:t>
            </a:r>
            <a:r>
              <a:rPr lang="pl-PL" dirty="0" err="1" smtClean="0"/>
              <a:t>artsteps.com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143116"/>
            <a:ext cx="8183880" cy="1612764"/>
          </a:xfrm>
        </p:spPr>
        <p:txBody>
          <a:bodyPr/>
          <a:lstStyle/>
          <a:p>
            <a:r>
              <a:rPr lang="pl-PL" dirty="0" smtClean="0"/>
              <a:t>Aplikacja umożliwiająca tworzenie wystawy/ budynków w wirtualnej rzeczywistości.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rzut ekranu (1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Adobe</a:t>
            </a:r>
            <a:r>
              <a:rPr lang="pl-PL" dirty="0" smtClean="0"/>
              <a:t> Spark Video </a:t>
            </a:r>
            <a:r>
              <a:rPr lang="pl-PL" dirty="0" err="1" smtClean="0"/>
              <a:t>Maker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1928802"/>
            <a:ext cx="8183880" cy="2286016"/>
          </a:xfrm>
        </p:spPr>
        <p:txBody>
          <a:bodyPr>
            <a:normAutofit/>
          </a:bodyPr>
          <a:lstStyle/>
          <a:p>
            <a:r>
              <a:rPr lang="pl-PL" dirty="0" smtClean="0"/>
              <a:t>Aplikacja do tworzenia krótkich filmików z wykorzystaniem obrazków dostępnych </a:t>
            </a:r>
            <a:r>
              <a:rPr lang="pl-PL" dirty="0" err="1" smtClean="0"/>
              <a:t>online</a:t>
            </a:r>
            <a:r>
              <a:rPr lang="pl-PL" dirty="0" smtClean="0"/>
              <a:t> lub własnych, dodaniem dźwięków lub możliwością dołożenia </a:t>
            </a:r>
            <a:r>
              <a:rPr lang="pl-PL" smtClean="0"/>
              <a:t>własnego głosu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rzut ekranu (1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Dziękujemy za uwagę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Do zobaczenia 12 października 2022r.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Nasze działania…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b="1" dirty="0" smtClean="0"/>
              <a:t>Przygotowanie językowe </a:t>
            </a:r>
            <a:r>
              <a:rPr lang="pl-PL" dirty="0" smtClean="0"/>
              <a:t>– kurs języka angielskiego na 2 poziomach zaawansowania</a:t>
            </a:r>
          </a:p>
          <a:p>
            <a:r>
              <a:rPr lang="pl-PL" b="1" dirty="0" smtClean="0"/>
              <a:t>Zagraniczne kursy językowe: </a:t>
            </a:r>
            <a:r>
              <a:rPr lang="pl-PL" dirty="0" smtClean="0"/>
              <a:t>Włochy, Malta</a:t>
            </a:r>
          </a:p>
          <a:p>
            <a:r>
              <a:rPr lang="pl-PL" b="1" dirty="0" smtClean="0"/>
              <a:t>Zagraniczne kursy metodyczne: </a:t>
            </a:r>
            <a:r>
              <a:rPr lang="pl-PL" dirty="0" smtClean="0"/>
              <a:t>Grecja, Norwegia, Hiszpania</a:t>
            </a:r>
          </a:p>
          <a:p>
            <a:r>
              <a:rPr lang="pl-PL" b="1" dirty="0" smtClean="0"/>
              <a:t>Job </a:t>
            </a:r>
            <a:r>
              <a:rPr lang="pl-PL" b="1" dirty="0" err="1" smtClean="0"/>
              <a:t>shadowing</a:t>
            </a:r>
            <a:r>
              <a:rPr lang="pl-PL" b="1" dirty="0" smtClean="0"/>
              <a:t>: </a:t>
            </a:r>
            <a:r>
              <a:rPr lang="pl-PL" dirty="0" smtClean="0"/>
              <a:t>placówka partnerska w Turcji</a:t>
            </a:r>
          </a:p>
          <a:p>
            <a:r>
              <a:rPr lang="pl-PL" b="1" dirty="0" err="1" smtClean="0"/>
              <a:t>Teaching</a:t>
            </a:r>
            <a:r>
              <a:rPr lang="pl-PL" b="1" dirty="0" smtClean="0"/>
              <a:t> </a:t>
            </a:r>
            <a:r>
              <a:rPr lang="pl-PL" b="1" dirty="0" err="1" smtClean="0"/>
              <a:t>assignments</a:t>
            </a:r>
            <a:r>
              <a:rPr lang="pl-PL" b="1" dirty="0" smtClean="0"/>
              <a:t>:</a:t>
            </a:r>
            <a:r>
              <a:rPr lang="pl-PL" dirty="0" smtClean="0"/>
              <a:t> placówka partnerska w Turcji</a:t>
            </a:r>
          </a:p>
          <a:p>
            <a:r>
              <a:rPr lang="pl-PL" dirty="0" smtClean="0"/>
              <a:t>Wdrażanie poznanych metod w codziennej pracy</a:t>
            </a:r>
          </a:p>
          <a:p>
            <a:r>
              <a:rPr lang="pl-PL" dirty="0" smtClean="0"/>
              <a:t>Wymiana doświadczeń między uczestnikami projektu</a:t>
            </a:r>
          </a:p>
          <a:p>
            <a:r>
              <a:rPr lang="pl-PL" dirty="0" smtClean="0"/>
              <a:t>Spotkania upowszechniające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Kurs językowy </a:t>
            </a:r>
            <a:r>
              <a:rPr lang="pl-PL" dirty="0" err="1" smtClean="0"/>
              <a:t>Soverato</a:t>
            </a:r>
            <a:r>
              <a:rPr lang="pl-PL" dirty="0" smtClean="0"/>
              <a:t> - Włochy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84598"/>
          </a:xfrm>
        </p:spPr>
        <p:txBody>
          <a:bodyPr>
            <a:normAutofit/>
          </a:bodyPr>
          <a:lstStyle/>
          <a:p>
            <a:r>
              <a:rPr lang="pl-PL" dirty="0" smtClean="0"/>
              <a:t>Lipiec/sierpień 2021r.</a:t>
            </a:r>
          </a:p>
          <a:p>
            <a:r>
              <a:rPr lang="pl-PL" dirty="0" smtClean="0"/>
              <a:t>2 uczestniczki</a:t>
            </a:r>
          </a:p>
          <a:p>
            <a:r>
              <a:rPr lang="pl-PL" dirty="0" smtClean="0"/>
              <a:t>„JOYFUL ENGLISH” zorganizowany przez szkołę </a:t>
            </a:r>
            <a:r>
              <a:rPr lang="pl-PL" dirty="0" err="1" smtClean="0"/>
              <a:t>Associazione</a:t>
            </a:r>
            <a:r>
              <a:rPr lang="pl-PL" dirty="0" smtClean="0"/>
              <a:t> JUMP w </a:t>
            </a:r>
            <a:r>
              <a:rPr lang="pl-PL" dirty="0" err="1" smtClean="0"/>
              <a:t>Soverato</a:t>
            </a:r>
            <a:endParaRPr lang="pl-PL" dirty="0" smtClean="0"/>
          </a:p>
          <a:p>
            <a:r>
              <a:rPr lang="pl-PL" dirty="0" smtClean="0"/>
              <a:t>Rozwijanie kompetencji językowych – ćwiczenia gramatyczne, prowadzenie dialogów</a:t>
            </a:r>
          </a:p>
          <a:p>
            <a:r>
              <a:rPr lang="pl-PL" dirty="0" smtClean="0"/>
              <a:t>Poznawanie nowych kultur – przełamywanie barier</a:t>
            </a:r>
          </a:p>
          <a:p>
            <a:r>
              <a:rPr lang="pl-PL" dirty="0" smtClean="0"/>
              <a:t>Wycieczka kulturoznawcza</a:t>
            </a:r>
          </a:p>
          <a:p>
            <a:r>
              <a:rPr lang="pl-PL" dirty="0" smtClean="0"/>
              <a:t>Promocja Miasta Tarnowa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received_17983945076568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0934"/>
            <a:ext cx="8143932" cy="589887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1783064" cy="1051560"/>
          </a:xfrm>
        </p:spPr>
        <p:txBody>
          <a:bodyPr/>
          <a:lstStyle/>
          <a:p>
            <a:r>
              <a:rPr lang="pl-PL" dirty="0" smtClean="0"/>
              <a:t>Włochy</a:t>
            </a:r>
            <a:endParaRPr lang="pl-PL" dirty="0"/>
          </a:p>
        </p:txBody>
      </p:sp>
      <p:pic>
        <p:nvPicPr>
          <p:cNvPr id="4" name="Obraz 3" descr="received_56856808430583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27"/>
            <a:ext cx="8143932" cy="6107949"/>
          </a:xfrm>
          <a:prstGeom prst="rect">
            <a:avLst/>
          </a:prstGeom>
        </p:spPr>
      </p:pic>
      <p:pic>
        <p:nvPicPr>
          <p:cNvPr id="5" name="Obraz 4" descr="received_98600748223859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6" name="Obraz 5" descr="received_54406248346119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57166"/>
            <a:ext cx="8143932" cy="6107949"/>
          </a:xfrm>
          <a:prstGeom prst="rect">
            <a:avLst/>
          </a:prstGeom>
        </p:spPr>
      </p:pic>
      <p:pic>
        <p:nvPicPr>
          <p:cNvPr id="7" name="Obraz 6" descr="received_569397308127559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357166"/>
            <a:ext cx="8215370" cy="616700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Kurs językowy Malta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6036"/>
          </a:xfrm>
        </p:spPr>
        <p:txBody>
          <a:bodyPr>
            <a:normAutofit/>
          </a:bodyPr>
          <a:lstStyle/>
          <a:p>
            <a:r>
              <a:rPr lang="pl-PL" dirty="0" smtClean="0"/>
              <a:t>Listopad 2021 r.</a:t>
            </a:r>
          </a:p>
          <a:p>
            <a:r>
              <a:rPr lang="pl-PL" dirty="0" smtClean="0"/>
              <a:t>3 uczestniczki na 2 poziomach zaawansowania</a:t>
            </a:r>
          </a:p>
          <a:p>
            <a:r>
              <a:rPr lang="pl-PL" dirty="0" smtClean="0"/>
              <a:t>„</a:t>
            </a:r>
            <a:r>
              <a:rPr lang="pl-PL" dirty="0" err="1" smtClean="0"/>
              <a:t>Fluency</a:t>
            </a:r>
            <a:r>
              <a:rPr lang="pl-PL" dirty="0" smtClean="0"/>
              <a:t> and </a:t>
            </a:r>
            <a:r>
              <a:rPr lang="pl-PL" dirty="0" err="1" smtClean="0"/>
              <a:t>English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Development for </a:t>
            </a:r>
            <a:r>
              <a:rPr lang="pl-PL" dirty="0" err="1" smtClean="0"/>
              <a:t>Educational</a:t>
            </a:r>
            <a:r>
              <a:rPr lang="pl-PL" dirty="0" smtClean="0"/>
              <a:t> Staff” zorganizowany przez szkołę ETI Malta</a:t>
            </a:r>
          </a:p>
          <a:p>
            <a:r>
              <a:rPr lang="pl-PL" dirty="0" smtClean="0"/>
              <a:t>Rozwijanie kompetencji językowych – prowadzenie dialogów, ćwiczenia gramatyczne</a:t>
            </a:r>
          </a:p>
          <a:p>
            <a:r>
              <a:rPr lang="pl-PL" dirty="0" smtClean="0"/>
              <a:t>Wycieczka kulturo – oraz krajoznawcza</a:t>
            </a:r>
          </a:p>
          <a:p>
            <a:r>
              <a:rPr lang="pl-PL" dirty="0" smtClean="0"/>
              <a:t>Poznawanie nowych kultur – przełamywanie barier </a:t>
            </a:r>
          </a:p>
          <a:p>
            <a:r>
              <a:rPr lang="pl-PL" dirty="0" smtClean="0"/>
              <a:t>Promocja Miasta Tarnowa 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eceived_84767434261628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358246" cy="610794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183880" cy="1051560"/>
          </a:xfrm>
        </p:spPr>
        <p:txBody>
          <a:bodyPr/>
          <a:lstStyle/>
          <a:p>
            <a:r>
              <a:rPr lang="pl-PL" dirty="0" smtClean="0"/>
              <a:t>Malta</a:t>
            </a:r>
            <a:endParaRPr lang="pl-PL" dirty="0"/>
          </a:p>
        </p:txBody>
      </p:sp>
      <p:pic>
        <p:nvPicPr>
          <p:cNvPr id="5" name="Obraz 4" descr="received_18919804143436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0"/>
            <a:ext cx="4875626" cy="6500834"/>
          </a:xfrm>
          <a:prstGeom prst="rect">
            <a:avLst/>
          </a:prstGeom>
        </p:spPr>
      </p:pic>
      <p:pic>
        <p:nvPicPr>
          <p:cNvPr id="6" name="Obraz 5" descr="received_31193805030463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7" name="Obraz 6" descr="received_21311816745392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Kurs metodyczny Grecja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Sierpień 2021r.</a:t>
            </a:r>
          </a:p>
          <a:p>
            <a:r>
              <a:rPr lang="pl-PL" dirty="0" smtClean="0"/>
              <a:t>2 uczestniczki</a:t>
            </a:r>
          </a:p>
          <a:p>
            <a:r>
              <a:rPr lang="pl-PL" dirty="0" smtClean="0"/>
              <a:t>„ICT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” zorganizowany przez </a:t>
            </a:r>
            <a:r>
              <a:rPr lang="pl-PL" dirty="0" err="1" smtClean="0"/>
              <a:t>Areadne</a:t>
            </a:r>
            <a:r>
              <a:rPr lang="pl-PL" dirty="0" smtClean="0"/>
              <a:t> </a:t>
            </a:r>
            <a:r>
              <a:rPr lang="pl-PL" dirty="0" err="1" smtClean="0"/>
              <a:t>Lifelong</a:t>
            </a:r>
            <a:r>
              <a:rPr lang="pl-PL" dirty="0" smtClean="0"/>
              <a:t> Learning w </a:t>
            </a:r>
            <a:r>
              <a:rPr lang="pl-PL" dirty="0" err="1" smtClean="0"/>
              <a:t>Kalamacie</a:t>
            </a:r>
            <a:endParaRPr lang="pl-PL" dirty="0" smtClean="0"/>
          </a:p>
          <a:p>
            <a:r>
              <a:rPr lang="pl-PL" dirty="0" smtClean="0"/>
              <a:t>Rozwijanie kompetencji cyfrowych – poznanie nowych metod aktywizujących w edukacji</a:t>
            </a:r>
          </a:p>
          <a:p>
            <a:r>
              <a:rPr lang="pl-PL" dirty="0" smtClean="0"/>
              <a:t>Wycieczka </a:t>
            </a:r>
            <a:r>
              <a:rPr lang="pl-PL" dirty="0" err="1" smtClean="0"/>
              <a:t>krajo</a:t>
            </a:r>
            <a:r>
              <a:rPr lang="pl-PL" dirty="0" smtClean="0"/>
              <a:t> – oraz kulturoznawcza</a:t>
            </a:r>
          </a:p>
          <a:p>
            <a:r>
              <a:rPr lang="pl-PL" dirty="0" smtClean="0"/>
              <a:t>Poznawanie nowych kultur – przełamywanie barier językowych</a:t>
            </a:r>
          </a:p>
          <a:p>
            <a:r>
              <a:rPr lang="pl-PL" dirty="0" smtClean="0"/>
              <a:t>Nawiązywanie relacji z partnerami zagranicznymi</a:t>
            </a:r>
          </a:p>
          <a:p>
            <a:r>
              <a:rPr lang="pl-PL" dirty="0" smtClean="0"/>
              <a:t>Promocja Miasta Tarnowa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210824_151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429652" cy="63222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Grecja</a:t>
            </a:r>
            <a:endParaRPr lang="pl-PL" dirty="0"/>
          </a:p>
        </p:txBody>
      </p:sp>
      <p:pic>
        <p:nvPicPr>
          <p:cNvPr id="5" name="Obraz 4" descr="IMG_20210824_170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429684" cy="6322263"/>
          </a:xfrm>
          <a:prstGeom prst="rect">
            <a:avLst/>
          </a:prstGeom>
        </p:spPr>
      </p:pic>
      <p:pic>
        <p:nvPicPr>
          <p:cNvPr id="6" name="Obraz 5" descr="IMG_20210824_174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01" y="214290"/>
            <a:ext cx="8477309" cy="6357982"/>
          </a:xfrm>
          <a:prstGeom prst="rect">
            <a:avLst/>
          </a:prstGeom>
        </p:spPr>
      </p:pic>
      <p:pic>
        <p:nvPicPr>
          <p:cNvPr id="7" name="Obraz 6" descr="IMG_20210825_1002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50" y="214290"/>
            <a:ext cx="4982783" cy="6643710"/>
          </a:xfrm>
          <a:prstGeom prst="rect">
            <a:avLst/>
          </a:prstGeom>
        </p:spPr>
      </p:pic>
      <p:pic>
        <p:nvPicPr>
          <p:cNvPr id="8" name="Obraz 7" descr="IMG_20210826_1443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24703</TotalTime>
  <Words>412</Words>
  <Application>Microsoft Office PowerPoint</Application>
  <PresentationFormat>Pokaz na ekranie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Aspekt</vt:lpstr>
      <vt:lpstr>Nasza przygoda z POWER-em cz.I</vt:lpstr>
      <vt:lpstr>Nasz projekt…</vt:lpstr>
      <vt:lpstr>Nasze działania…</vt:lpstr>
      <vt:lpstr>Kurs językowy Soverato - Włochy</vt:lpstr>
      <vt:lpstr>Włochy</vt:lpstr>
      <vt:lpstr>Kurs językowy Malta</vt:lpstr>
      <vt:lpstr>Malta</vt:lpstr>
      <vt:lpstr>Kurs metodyczny Grecja</vt:lpstr>
      <vt:lpstr>Grecja</vt:lpstr>
      <vt:lpstr>ICT IN YOUR CLASS</vt:lpstr>
      <vt:lpstr>Actionbound</vt:lpstr>
      <vt:lpstr>Slajd 12</vt:lpstr>
      <vt:lpstr>Mindomo – mindomo.com</vt:lpstr>
      <vt:lpstr>Slajd 14</vt:lpstr>
      <vt:lpstr>Adobe Spark – adobe.com/express/</vt:lpstr>
      <vt:lpstr>Slajd 16</vt:lpstr>
      <vt:lpstr>Edpuzzle – edpuzzle.com</vt:lpstr>
      <vt:lpstr>Slajd 18</vt:lpstr>
      <vt:lpstr>Mentimeter.com</vt:lpstr>
      <vt:lpstr>Slajd 20</vt:lpstr>
      <vt:lpstr>LearningApps.org</vt:lpstr>
      <vt:lpstr>Slajd 22</vt:lpstr>
      <vt:lpstr>ARTSTEPS – artsteps.com</vt:lpstr>
      <vt:lpstr>Slajd 24</vt:lpstr>
      <vt:lpstr>Adobe Spark Video Maker</vt:lpstr>
      <vt:lpstr>Slajd 26</vt:lpstr>
      <vt:lpstr>Dziękujemy za uwagę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kate</dc:creator>
  <cp:lastModifiedBy>kate</cp:lastModifiedBy>
  <cp:revision>39</cp:revision>
  <dcterms:created xsi:type="dcterms:W3CDTF">2022-09-06T08:01:40Z</dcterms:created>
  <dcterms:modified xsi:type="dcterms:W3CDTF">2022-11-12T13:41:43Z</dcterms:modified>
</cp:coreProperties>
</file>