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318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82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85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50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304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204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709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08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45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710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89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D08A-6CC8-4D1E-BE1E-C819AF5BE3E2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00CE-F046-413E-BF96-F41FE32C60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4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Pestovanie špenátu siateho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008" y="1947672"/>
            <a:ext cx="6803136" cy="38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pôdy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4969" y="2039111"/>
            <a:ext cx="4748903" cy="339514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Najprv treba pôdu urovnať, prípadne pohnojiť priemyselnými hnojivami, ktoré rozsypeme a zapravíme hrabľami.</a:t>
            </a:r>
          </a:p>
          <a:p>
            <a:r>
              <a:rPr lang="sk-SK" dirty="0" smtClean="0"/>
              <a:t> Potom ju necháme odpočinúť asi dva až tri týždne. </a:t>
            </a:r>
          </a:p>
          <a:p>
            <a:r>
              <a:rPr lang="sk-SK" dirty="0" smtClean="0"/>
              <a:t>Keď teplota pôdy dosiahne aspoň 5 až 10 °C, môžeme začať siať špenát.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331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Výsev špenátu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Špenát siaty sejeme čo najskôr na jar, už od konca februára, najneskôr do začiatku apríla.</a:t>
            </a:r>
          </a:p>
          <a:p>
            <a:r>
              <a:rPr lang="sk-SK" dirty="0" smtClean="0"/>
              <a:t>Pestuje sa z priamej sejby do hĺbky 3 až 4 centimetre a do riadkov vzdialených od seba 15 až 30 centimetrov. </a:t>
            </a:r>
          </a:p>
          <a:p>
            <a:r>
              <a:rPr lang="sk-SK" dirty="0" smtClean="0"/>
              <a:t>V riadku sa seje na vzdialenosť 15 až 30 milimetrov. </a:t>
            </a:r>
          </a:p>
          <a:p>
            <a:r>
              <a:rPr lang="sk-SK" dirty="0" smtClean="0"/>
              <a:t>Osivo vyklíči do šiestich dní a vzíde o 14 dní.</a:t>
            </a:r>
          </a:p>
          <a:p>
            <a:r>
              <a:rPr lang="sk-SK" dirty="0" smtClean="0"/>
              <a:t>Od sejby po zber uplynie 45 až 90 dní.</a:t>
            </a:r>
          </a:p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1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9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Prezimovanie špenátu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8720" y="1938528"/>
            <a:ext cx="4480560" cy="3424841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Na prezimovanie treba siať koncom septembra. </a:t>
            </a:r>
          </a:p>
          <a:p>
            <a:r>
              <a:rPr lang="sk-SK" dirty="0" smtClean="0"/>
              <a:t>Do príchodu zimy sa porast zapojí a bez problémov prezimuje. </a:t>
            </a:r>
          </a:p>
          <a:p>
            <a:r>
              <a:rPr lang="sk-SK" dirty="0" smtClean="0"/>
              <a:t>Na jar dorastie pre zber. </a:t>
            </a:r>
          </a:p>
          <a:p>
            <a:r>
              <a:rPr lang="sk-SK" dirty="0" smtClean="0"/>
              <a:t>Osivo zo sejby v polovici novembra do príchodu zimy napučí. Takto prezimuje a vzíde skoro na jar.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6951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167</Words>
  <Application>Microsoft Office PowerPoint</Application>
  <PresentationFormat>Širokoúhlá obrazovka</PresentationFormat>
  <Paragraphs>17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Pestovanie špenátu siateho</vt:lpstr>
      <vt:lpstr>Príprava pôdy</vt:lpstr>
      <vt:lpstr>Výsev špenátu</vt:lpstr>
      <vt:lpstr>Prezimovanie špenátu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Pestovanie špenátu siateho</dc:title>
  <dc:creator>DELL5550</dc:creator>
  <cp:lastModifiedBy>DELL5550</cp:lastModifiedBy>
  <cp:revision>2</cp:revision>
  <dcterms:created xsi:type="dcterms:W3CDTF">2021-03-14T16:49:29Z</dcterms:created>
  <dcterms:modified xsi:type="dcterms:W3CDTF">2021-03-14T16:55:31Z</dcterms:modified>
</cp:coreProperties>
</file>