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 varScale="1">
        <p:scale>
          <a:sx n="54" d="100"/>
          <a:sy n="54" d="100"/>
        </p:scale>
        <p:origin x="7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815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247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212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30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787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940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700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532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272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418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124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78033-1554-42E7-8DEC-64969B6EBA52}" type="datetimeFigureOut">
              <a:rPr lang="sk-SK" smtClean="0"/>
              <a:t>13. 2. 2021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E3EF5-6FDA-4A60-B68D-ADFAE7A062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560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Príprava pôdy pred sejbou, vyznačovanie riadkov</a:t>
            </a:r>
            <a:endParaRPr lang="sk-SK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Vypestovať si vlastnú zeleninu je túžbou nielen skúsených, ale aj začínajúcich záhradkárov. Ak ale chceme dosiahnuť úspechy, dokonca sa nimi aj pochváliť, je dôležité dodržať niekoľko základných pravidiel. 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3251068"/>
            <a:ext cx="6915150" cy="34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6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KONTROLNÁ OTÁZKA</a:t>
            </a:r>
            <a:endParaRPr lang="sk-SK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38213" y="1797050"/>
            <a:ext cx="10515600" cy="4351338"/>
          </a:xfrm>
        </p:spPr>
        <p:txBody>
          <a:bodyPr/>
          <a:lstStyle/>
          <a:p>
            <a:r>
              <a:rPr lang="sk-SK" dirty="0" smtClean="0"/>
              <a:t>Aký druh hnojiva využívame pred výsevom?</a:t>
            </a:r>
            <a:endParaRPr lang="sk-SK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8" y="2438323"/>
            <a:ext cx="5943824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POMOCKY</a:t>
            </a:r>
            <a:endParaRPr lang="sk-SK" b="1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6"/>
            <a:ext cx="5181600" cy="3903732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zeleninové osivá</a:t>
            </a:r>
          </a:p>
          <a:p>
            <a:r>
              <a:rPr lang="sk-SK" dirty="0"/>
              <a:t>viaczložkové hnojivo</a:t>
            </a:r>
          </a:p>
          <a:p>
            <a:r>
              <a:rPr lang="sk-SK" dirty="0" smtClean="0"/>
              <a:t>hrable</a:t>
            </a:r>
            <a:endParaRPr lang="sk-SK" dirty="0"/>
          </a:p>
          <a:p>
            <a:r>
              <a:rPr lang="sk-SK" dirty="0"/>
              <a:t>motyka</a:t>
            </a:r>
          </a:p>
          <a:p>
            <a:r>
              <a:rPr lang="sk-SK" dirty="0"/>
              <a:t>značkovací špagát</a:t>
            </a:r>
          </a:p>
          <a:p>
            <a:r>
              <a:rPr lang="sk-SK" dirty="0"/>
              <a:t>fúrik alebo nádoba na odpad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248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ÚPRAVA PODY</a:t>
            </a:r>
            <a:endParaRPr lang="sk-SK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3230"/>
            <a:ext cx="5181600" cy="3456127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dirty="0"/>
              <a:t>Pred výsevom alebo výsadbou zeleniny musíme pôdu </a:t>
            </a:r>
            <a:r>
              <a:rPr lang="sk-SK" dirty="0" smtClean="0"/>
              <a:t>skypriť.. </a:t>
            </a:r>
            <a:endParaRPr lang="sk-SK" dirty="0" smtClean="0"/>
          </a:p>
          <a:p>
            <a:r>
              <a:rPr lang="sk-SK" dirty="0" smtClean="0"/>
              <a:t>Na </a:t>
            </a:r>
            <a:r>
              <a:rPr lang="sk-SK" dirty="0"/>
              <a:t>prekyprený povrch potom rozhodíme hnojivo. </a:t>
            </a:r>
            <a:endParaRPr lang="sk-SK" dirty="0" smtClean="0"/>
          </a:p>
          <a:p>
            <a:r>
              <a:rPr lang="sk-SK" dirty="0" smtClean="0"/>
              <a:t>Použiť </a:t>
            </a:r>
            <a:r>
              <a:rPr lang="sk-SK" dirty="0"/>
              <a:t>môžeme aj kvalitný preosiaty </a:t>
            </a:r>
            <a:r>
              <a:rPr lang="sk-SK" dirty="0" smtClean="0"/>
              <a:t>kompost.</a:t>
            </a:r>
          </a:p>
          <a:p>
            <a:r>
              <a:rPr lang="sk-SK" dirty="0" smtClean="0"/>
              <a:t>Hnojivo </a:t>
            </a:r>
            <a:r>
              <a:rPr lang="sk-SK" dirty="0"/>
              <a:t>jemne zapracujeme hrabľami.</a:t>
            </a:r>
          </a:p>
        </p:txBody>
      </p:sp>
    </p:spTree>
    <p:extLst>
      <p:ext uri="{BB962C8B-B14F-4D97-AF65-F5344CB8AC3E}">
        <p14:creationId xmlns:p14="http://schemas.microsoft.com/office/powerpoint/2010/main" val="4195903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HNOJIVO</a:t>
            </a:r>
            <a:br>
              <a:rPr lang="sk-SK" b="1" dirty="0"/>
            </a:b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Záhony počas prvej prípravy vyhnojíme kvalitným viaczložkovým </a:t>
            </a:r>
            <a:r>
              <a:rPr lang="sk-SK" dirty="0" smtClean="0"/>
              <a:t>hnojivom alebo preosiatym kompostom.</a:t>
            </a:r>
          </a:p>
          <a:p>
            <a:r>
              <a:rPr lang="sk-SK" dirty="0" smtClean="0"/>
              <a:t>Možno </a:t>
            </a:r>
            <a:r>
              <a:rPr lang="sk-SK" dirty="0"/>
              <a:t>budeme prekvapení, ako výrazne podporí úrodu.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6"/>
            <a:ext cx="5181600" cy="39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9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ZAPRACOVANIE</a:t>
            </a:r>
            <a:br>
              <a:rPr lang="sk-SK" b="1" dirty="0"/>
            </a:b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3230"/>
            <a:ext cx="5181600" cy="3456127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Hnojivo </a:t>
            </a:r>
            <a:r>
              <a:rPr lang="sk-SK" dirty="0"/>
              <a:t>(alebo kompost) dôkladne zapracujeme pomocou hrablí do pôdy. </a:t>
            </a:r>
            <a:endParaRPr lang="sk-SK" dirty="0" smtClean="0"/>
          </a:p>
          <a:p>
            <a:r>
              <a:rPr lang="sk-SK" dirty="0" smtClean="0"/>
              <a:t>Nie </a:t>
            </a:r>
            <a:r>
              <a:rPr lang="sk-SK" dirty="0"/>
              <a:t>však príliš hlboko, ale ani veľmi plytko.</a:t>
            </a:r>
          </a:p>
        </p:txBody>
      </p:sp>
    </p:spTree>
    <p:extLst>
      <p:ext uri="{BB962C8B-B14F-4D97-AF65-F5344CB8AC3E}">
        <p14:creationId xmlns:p14="http://schemas.microsoft.com/office/powerpoint/2010/main" val="306821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 ŠPAGÁT</a:t>
            </a:r>
            <a:br>
              <a:rPr lang="sk-SK" b="1" dirty="0"/>
            </a:b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5181600" cy="4246564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Na pripravené hriadky môžeme začať vysievať. </a:t>
            </a:r>
            <a:endParaRPr lang="sk-SK" dirty="0" smtClean="0"/>
          </a:p>
          <a:p>
            <a:r>
              <a:rPr lang="sk-SK" dirty="0" smtClean="0"/>
              <a:t>Začneme </a:t>
            </a:r>
            <a:r>
              <a:rPr lang="sk-SK" dirty="0"/>
              <a:t>natiahnutím špagáta a vytvorením jarčeka</a:t>
            </a:r>
            <a:r>
              <a:rPr lang="sk-SK" dirty="0" smtClean="0"/>
              <a:t>.</a:t>
            </a:r>
          </a:p>
          <a:p>
            <a:r>
              <a:rPr lang="sk-SK" dirty="0"/>
              <a:t>Záhony môžu byť dlhé 2 m a široké aspoň 1,5 m, ideálne aj s </a:t>
            </a:r>
            <a:r>
              <a:rPr lang="sk-SK" dirty="0" smtClean="0"/>
              <a:t>cestičkou. </a:t>
            </a:r>
          </a:p>
          <a:p>
            <a:r>
              <a:rPr lang="sk-SK" dirty="0" smtClean="0"/>
              <a:t> Odporúča sa </a:t>
            </a:r>
            <a:r>
              <a:rPr lang="sk-SK" dirty="0"/>
              <a:t>tvar </a:t>
            </a:r>
            <a:r>
              <a:rPr lang="sk-SK" dirty="0" smtClean="0"/>
              <a:t>obdĺžnika - to </a:t>
            </a:r>
            <a:r>
              <a:rPr lang="sk-SK" dirty="0"/>
              <a:t>nám umožní pohodlné obrábanie.</a:t>
            </a:r>
          </a:p>
        </p:txBody>
      </p:sp>
    </p:spTree>
    <p:extLst>
      <p:ext uri="{BB962C8B-B14F-4D97-AF65-F5344CB8AC3E}">
        <p14:creationId xmlns:p14="http://schemas.microsoft.com/office/powerpoint/2010/main" val="344889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VÝSEV</a:t>
            </a:r>
            <a:br>
              <a:rPr lang="sk-SK" b="1" dirty="0"/>
            </a:b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6"/>
            <a:ext cx="5181600" cy="3903732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Osivo mrkvy vysievame do pripravených riadkov </a:t>
            </a:r>
            <a:r>
              <a:rPr lang="sk-SK" dirty="0" smtClean="0"/>
              <a:t>rovnomerne. </a:t>
            </a:r>
          </a:p>
          <a:p>
            <a:r>
              <a:rPr lang="sk-SK" dirty="0" smtClean="0"/>
              <a:t>Tie </a:t>
            </a:r>
            <a:r>
              <a:rPr lang="sk-SK" dirty="0"/>
              <a:t>by optimálne mali byť od seba vzdialené 30 – 40 cm</a:t>
            </a:r>
            <a:r>
              <a:rPr lang="sk-SK" dirty="0" smtClean="0"/>
              <a:t>.</a:t>
            </a:r>
          </a:p>
          <a:p>
            <a:r>
              <a:rPr lang="sk-SK" dirty="0"/>
              <a:t>Na pripravené hriadky môžeme v apríli vysiať aj menej tradičnú zeleninu, napríklad </a:t>
            </a:r>
            <a:r>
              <a:rPr lang="sk-SK" dirty="0" err="1"/>
              <a:t>mangold</a:t>
            </a:r>
            <a:r>
              <a:rPr lang="sk-S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1531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VÝSEV 2</a:t>
            </a:r>
            <a:endParaRPr lang="sk-SK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3230"/>
            <a:ext cx="5181600" cy="3456127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Aj </a:t>
            </a:r>
            <a:r>
              <a:rPr lang="sk-SK" dirty="0"/>
              <a:t>na malom priestore v záhrade môžeme vypestovať chutný šalát. </a:t>
            </a:r>
            <a:endParaRPr lang="sk-SK" dirty="0" smtClean="0"/>
          </a:p>
          <a:p>
            <a:r>
              <a:rPr lang="sk-SK" dirty="0" smtClean="0"/>
              <a:t>Na </a:t>
            </a:r>
            <a:r>
              <a:rPr lang="sk-SK" dirty="0"/>
              <a:t>šalát vyberieme </a:t>
            </a:r>
            <a:r>
              <a:rPr lang="sk-SK" dirty="0" err="1"/>
              <a:t>polotienisté</a:t>
            </a:r>
            <a:r>
              <a:rPr lang="sk-SK" dirty="0"/>
              <a:t> miesto.</a:t>
            </a:r>
          </a:p>
        </p:txBody>
      </p:sp>
    </p:spTree>
    <p:extLst>
      <p:ext uri="{BB962C8B-B14F-4D97-AF65-F5344CB8AC3E}">
        <p14:creationId xmlns:p14="http://schemas.microsoft.com/office/powerpoint/2010/main" val="763964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/>
          <a:lstStyle/>
          <a:p>
            <a:r>
              <a:rPr lang="sk-SK" b="1" dirty="0"/>
              <a:t>ZAHRNUTIE</a:t>
            </a:r>
            <a:br>
              <a:rPr lang="sk-SK" b="1" dirty="0"/>
            </a:b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3230"/>
            <a:ext cx="5181600" cy="3456127"/>
          </a:xfrm>
          <a:prstGeom prst="rect">
            <a:avLst/>
          </a:prstGeom>
        </p:spPr>
      </p:pic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Osivo </a:t>
            </a:r>
            <a:r>
              <a:rPr lang="sk-SK" dirty="0"/>
              <a:t>pomocou hrablí opatrne zasypeme. </a:t>
            </a:r>
            <a:endParaRPr lang="sk-SK" dirty="0" smtClean="0"/>
          </a:p>
          <a:p>
            <a:r>
              <a:rPr lang="sk-SK" dirty="0" smtClean="0"/>
              <a:t>Miesto </a:t>
            </a:r>
            <a:r>
              <a:rPr lang="sk-SK" dirty="0"/>
              <a:t>nezabudnime označiť značkou. </a:t>
            </a:r>
            <a:endParaRPr lang="sk-SK" dirty="0" smtClean="0"/>
          </a:p>
          <a:p>
            <a:r>
              <a:rPr lang="sk-SK" dirty="0" smtClean="0"/>
              <a:t>Budeme </a:t>
            </a:r>
            <a:r>
              <a:rPr lang="sk-SK" dirty="0"/>
              <a:t>tak presne vedieť, čo nevyklíčilo a čo treba prípadne podsiať.</a:t>
            </a:r>
          </a:p>
        </p:txBody>
      </p:sp>
    </p:spTree>
    <p:extLst>
      <p:ext uri="{BB962C8B-B14F-4D97-AF65-F5344CB8AC3E}">
        <p14:creationId xmlns:p14="http://schemas.microsoft.com/office/powerpoint/2010/main" val="31664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235</Words>
  <Application>Microsoft Office PowerPoint</Application>
  <PresentationFormat>Širokoúhlá obrazovka</PresentationFormat>
  <Paragraphs>41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Príprava pôdy pred sejbou, vyznačovanie riadkov</vt:lpstr>
      <vt:lpstr>POMOCKY</vt:lpstr>
      <vt:lpstr>ÚPRAVA PODY</vt:lpstr>
      <vt:lpstr>HNOJIVO </vt:lpstr>
      <vt:lpstr>ZAPRACOVANIE </vt:lpstr>
      <vt:lpstr> ŠPAGÁT </vt:lpstr>
      <vt:lpstr>VÝSEV </vt:lpstr>
      <vt:lpstr>VÝSEV 2</vt:lpstr>
      <vt:lpstr>ZAHRNUTIE </vt:lpstr>
      <vt:lpstr>KONTROLNÁ OTÁZKA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Príprava pôdy pred sejbou, vyznačovanie riadkov</dc:title>
  <dc:creator>DELL5550</dc:creator>
  <cp:lastModifiedBy>DELL5550</cp:lastModifiedBy>
  <cp:revision>7</cp:revision>
  <dcterms:created xsi:type="dcterms:W3CDTF">2021-02-12T12:02:50Z</dcterms:created>
  <dcterms:modified xsi:type="dcterms:W3CDTF">2021-02-13T08:56:16Z</dcterms:modified>
</cp:coreProperties>
</file>