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559675" cy="106918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sk-SK"/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BB5C4B6F-DB0A-4979-8E0F-37DDEC570E8B}" type="slidenum">
              <a:rPr/>
              <a:pPr>
                <a:defRPr sz="1400"/>
              </a:pPr>
              <a:t>‹#›</a:t>
            </a:fld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sk-SK" noProof="0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FF64FCB-5829-4E21-84DC-7DE75811F90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sk-SK" sz="2000" kern="1200">
        <a:solidFill>
          <a:schemeClr val="tx1"/>
        </a:solidFill>
        <a:latin typeface="Arial" pitchFamily="18"/>
        <a:ea typeface="SimSun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1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9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Zástupný symbol poznámo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A3A4-77D7-41D3-BBDA-C4647CF204C6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44CE3-2657-4945-8445-5CF5C712AC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D2CF-EF18-4B10-A5AE-7041DC223FA2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A1A3-9755-4EB9-8E16-DD5B45561A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53D4-856B-4B08-9581-1D3239D2A694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39FB-92D6-47FC-9541-23475D0065A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E7E2-6863-48F4-990D-72D2D4D267A0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16C2-F318-424E-B052-64978DB04B8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060D-0890-49E8-9986-D17A711E7FE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F508F-B66D-497B-9813-9C61FA0007F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988C-06F8-4E39-9101-7A4337C77A3D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06FA-0C50-4113-9BD1-B7A7CCDFD5D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6593-B405-4361-B813-5775FF588169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1863-AD60-4A5D-9D19-37F0D63FE02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F24B-31C0-4F2A-B498-F3B02E3D6A48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8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1E04B-0397-4D0D-9DFD-655F8224273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7140-DF78-48C9-AC31-69382B531138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4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A561-BDAD-45AC-9F95-8DC9B96E601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1422-FDB9-4352-A34C-800EEDF687C9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3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1399-76D3-45EC-B35D-33740E94584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9FC3E-07A3-4E7D-B45C-6AEC9260EAA1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6771-9F0D-4880-922B-A309D037914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4FA8-F5E6-4A71-AC5A-68CD92B8F92E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6FE1-7F37-448B-B7F3-A67899A552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2485-BE0A-4FFA-BCFD-1F58A42B2559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799C8-5AA9-4250-9C7F-3A73A428914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ED43-4DF0-4F11-9149-982C4B2AED4C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F515-1087-4219-86D8-E8AB582A0CD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6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A83E-BF14-4674-82F1-D52BD6876170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8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B91E5-D647-404C-A315-8C2CCAC11C9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3BB5-D7B6-48FD-98D5-B89DFB1608BE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5255-DA87-412B-98E8-5F27829025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4037-52C4-4B7B-B7F1-50A21B386E7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F93C-2FF4-408B-A823-43D80C25514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7B52-E704-4615-84B9-B8F6CE4FF7E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1746-02FE-40B5-8AAE-E3FC2BAD3B6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752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362200" y="1600200"/>
            <a:ext cx="1752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AF7E-ED8D-4E16-84B7-3BA2162F1C37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853F-2827-4CB5-8D42-DD23CFC8065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AF6A-E303-4C04-AD58-862A61C544CC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8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77C9-59BB-4334-BE86-B11A0B25D3B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83B2-6733-4C1F-8453-10D0398FA211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4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E0AD-B2B4-4896-BDFB-02CC26EE3D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9D96-1F96-4278-AC48-CFBC7A179ECC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3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7F50-A433-4D7C-9EC1-CE81EE5B73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EE2D-81B6-4DB2-BACA-29ECD66904FC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B38E-514A-48A1-98E1-AB7BB31DF2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57C85-3123-44C3-851A-F7B7671470A8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E61C-20A3-479A-BC1C-096A2C4B2E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1CD1-8B3E-40FA-907B-F8F439D866EF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53A1-FE3D-411F-A858-F847CE188FA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F8CCF-71CB-4CE7-925E-F987A063A55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B36B-C9D9-41EC-A5E7-9FD969D229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F2C41-D5CF-4DAB-91E3-8CE4F89CCAC4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päty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4760-52AD-478B-B476-893EEB087F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8F4B-B426-445A-A9D6-9DE991A692F7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7C65-E760-4374-90E3-D695DBCC461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29D3-64EC-4F76-A92E-72E169477D1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4324-6172-4C28-B32B-AD57D4322F3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E574-FAA6-4B32-B949-41950D012861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7A3B-6FFF-4899-96C8-AE6E4936664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8FD8-7C57-4BB7-8156-E325B762A9D1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DB6D4-1973-443E-9336-A9B3510016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C515-117E-443D-83E6-6D274FD37A2E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8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1825-E7FD-4A41-9A66-BCE7877C2E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9ECA-7931-4198-9703-52D021447FD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4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BDAA-2103-4C13-9CF1-BAD769250C6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5342-DA31-40E8-B85D-A715E2DD4149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D46F-F7BD-47EF-B300-5A3CD5036E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10FA-D21F-4776-B760-3B7CA405C53F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3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2B27-BAAD-4635-8829-28F72BF18C7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62B2-1621-45AB-9E4C-AD183B44A39C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C0886-70D9-46D3-8734-0066C5D9BFB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4125-62E6-4A34-99F9-1F050E19A9FF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F83F-AC01-4228-9757-C916630B781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4207-D04B-4195-BBED-85D808DD1E81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2BE0-BA55-41B1-94F3-84DBAFC53B4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9DE3-8DD5-49C7-991F-01D0A3BE1DEF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C7EF-8F7D-443F-96FC-A06713A965D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Zástupný symbol päty 7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3C5D-915A-4022-832F-BA15286100F5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8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FF81-EE77-4BCC-B306-5D3DDBC843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2AA5-DDF1-4546-B2DD-32D56F51FCE2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4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CCD6-4895-483D-BC9C-90929E88CE4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40A8-D8BF-4149-82FE-627AA6F782C0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3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3F2A-386A-4917-83C8-4DCACF02F0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D4B6-CE19-4136-A548-6D478CF73327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4976-A701-482D-850B-DEAF07C5809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2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7BC6-A24D-4706-8C1A-9026AF8297C9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6" name="Zástupný symbol päty 1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28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D3E1-0A7C-4635-AD44-F849CE11F6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15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Rovná spojnica 6"/>
          <p:cNvSpPr/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Rovná spojnica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Obdĺžnik 9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ovná spojnica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Ovál 11"/>
          <p:cNvSpPr/>
          <p:nvPr/>
        </p:nvSpPr>
        <p:spPr>
          <a:xfrm>
            <a:off x="8156575" y="5715000"/>
            <a:ext cx="547688" cy="547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032" name="Nadpis 7"/>
          <p:cNvSpPr txBox="1">
            <a:spLocks noGrp="1"/>
          </p:cNvSpPr>
          <p:nvPr>
            <p:ph type="title"/>
          </p:nvPr>
        </p:nvSpPr>
        <p:spPr bwMode="auto">
          <a:xfrm>
            <a:off x="2286000" y="3124200"/>
            <a:ext cx="61722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Klepněte pro úpravu formátu titulního textuKliknite sem a upravte štýl predlohy nadpisov.</a:t>
            </a:r>
          </a:p>
        </p:txBody>
      </p:sp>
      <p:sp>
        <p:nvSpPr>
          <p:cNvPr id="9" name="Zástupný symbol dátumu 27"/>
          <p:cNvSpPr txBox="1">
            <a:spLocks noGrp="1"/>
          </p:cNvSpPr>
          <p:nvPr>
            <p:ph type="dt" sz="half" idx="2"/>
          </p:nvPr>
        </p:nvSpPr>
        <p:spPr>
          <a:xfrm rot="5400000">
            <a:off x="7766050" y="1174750"/>
            <a:ext cx="2284413" cy="379413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BD42C7B-8A0C-4D23-AF4B-DE712AD5B95B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10" name="Zástupný symbol päty 16"/>
          <p:cNvSpPr txBox="1">
            <a:spLocks noGrp="1"/>
          </p:cNvSpPr>
          <p:nvPr>
            <p:ph type="ftr" sz="quarter" idx="3"/>
          </p:nvPr>
        </p:nvSpPr>
        <p:spPr>
          <a:xfrm rot="5400000">
            <a:off x="7077076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Obdĺžnik 9"/>
          <p:cNvSpPr/>
          <p:nvPr/>
        </p:nvSpPr>
        <p:spPr>
          <a:xfrm>
            <a:off x="381000" y="0"/>
            <a:ext cx="6096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54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76225" y="0"/>
            <a:ext cx="104775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7EDCE">
              <a:alpha val="36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3" name="Obdĺžnik 13"/>
          <p:cNvSpPr/>
          <p:nvPr/>
        </p:nvSpPr>
        <p:spPr>
          <a:xfrm>
            <a:off x="990600" y="0"/>
            <a:ext cx="180975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7EDCE">
              <a:alpha val="70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4" name="Obdĺžnik 18"/>
          <p:cNvSpPr/>
          <p:nvPr/>
        </p:nvSpPr>
        <p:spPr>
          <a:xfrm>
            <a:off x="1141413" y="0"/>
            <a:ext cx="230187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F6E8">
              <a:alpha val="71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Rovná spojnica 10"/>
          <p:cNvSpPr/>
          <p:nvPr/>
        </p:nvSpPr>
        <p:spPr>
          <a:xfrm>
            <a:off x="106363" y="0"/>
            <a:ext cx="0" cy="6858000"/>
          </a:xfrm>
          <a:prstGeom prst="line">
            <a:avLst/>
          </a:prstGeom>
          <a:noFill/>
          <a:ln w="57240">
            <a:solidFill>
              <a:srgbClr val="C0E4AF">
                <a:alpha val="73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6" name="Rovná spojnica 17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240">
            <a:solidFill>
              <a:srgbClr val="ECF6E8">
                <a:alpha val="83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7" name="Rovná spojnica 19"/>
          <p:cNvSpPr/>
          <p:nvPr/>
        </p:nvSpPr>
        <p:spPr>
          <a:xfrm>
            <a:off x="854075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8" name="Rovná spojnica 15"/>
          <p:cNvSpPr/>
          <p:nvPr/>
        </p:nvSpPr>
        <p:spPr>
          <a:xfrm>
            <a:off x="1727200" y="0"/>
            <a:ext cx="0" cy="6858000"/>
          </a:xfrm>
          <a:prstGeom prst="line">
            <a:avLst/>
          </a:prstGeom>
          <a:noFill/>
          <a:ln w="28440">
            <a:solidFill>
              <a:srgbClr val="C0E4AF">
                <a:alpha val="82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9" name="Rovná spojnica 14"/>
          <p:cNvSpPr/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 w="936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0" name="Rovná spojnica 21"/>
          <p:cNvSpPr/>
          <p:nvPr/>
        </p:nvSpPr>
        <p:spPr>
          <a:xfrm>
            <a:off x="9113838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1" name="Obdĺžnik 26"/>
          <p:cNvSpPr/>
          <p:nvPr/>
        </p:nvSpPr>
        <p:spPr>
          <a:xfrm>
            <a:off x="1219200" y="0"/>
            <a:ext cx="762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51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2" name="Ovál 20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309688" y="4867275"/>
            <a:ext cx="641350" cy="6413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1090613" y="5500688"/>
            <a:ext cx="138112" cy="1365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5" name="Ovál 25"/>
          <p:cNvSpPr/>
          <p:nvPr/>
        </p:nvSpPr>
        <p:spPr>
          <a:xfrm>
            <a:off x="1663700" y="5788025"/>
            <a:ext cx="274638" cy="274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6" name="Ovál 24"/>
          <p:cNvSpPr/>
          <p:nvPr/>
        </p:nvSpPr>
        <p:spPr>
          <a:xfrm>
            <a:off x="1905000" y="4495800"/>
            <a:ext cx="365125" cy="365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7" name="Zástupný symbol čísla snímky 28"/>
          <p:cNvSpPr txBox="1">
            <a:spLocks noGrp="1"/>
          </p:cNvSpPr>
          <p:nvPr>
            <p:ph type="sldNum" sz="quarter" idx="4"/>
          </p:nvPr>
        </p:nvSpPr>
        <p:spPr>
          <a:xfrm>
            <a:off x="1325563" y="4929188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3DBDAE98-DD98-407A-A1E3-352DA212077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52" name="Zástupný symbol textu 27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sk-SK" sz="3000" b="1" kern="1200">
          <a:solidFill>
            <a:srgbClr val="4E5B6F"/>
          </a:solidFill>
          <a:latin typeface="Century Schoolbook" pitchFamily="18"/>
          <a:ea typeface="SimSun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000" b="1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Char char="•"/>
        <a:defRPr lang="sk-SK" sz="2400" kern="1200">
          <a:solidFill>
            <a:srgbClr val="000000"/>
          </a:solidFill>
          <a:latin typeface="Century Schoolbook" pitchFamily="18"/>
          <a:ea typeface="SimSun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15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Rovná spojnica 6"/>
          <p:cNvSpPr/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Rovná spojnica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Obdĺžnik 9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ovná spojnica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Ovál 11"/>
          <p:cNvSpPr/>
          <p:nvPr/>
        </p:nvSpPr>
        <p:spPr>
          <a:xfrm>
            <a:off x="8156575" y="5715000"/>
            <a:ext cx="547688" cy="547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2056" name="Nadpis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Klepněte pro úpravu formátu titulního textuKliknite sem a upravte štýl predlohy nadpisov.</a:t>
            </a:r>
          </a:p>
        </p:txBody>
      </p:sp>
      <p:sp>
        <p:nvSpPr>
          <p:cNvPr id="9" name="Zástupný symbol obsahu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sk-SK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sk-SK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sk-SK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sk-SK"/>
              <a:t>Klepněte pro úpravu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Čtvrtá úroveň osnovy</a:t>
            </a:r>
          </a:p>
          <a:p>
            <a:pPr lvl="4"/>
            <a:r>
              <a:rPr lang="sk-SK"/>
              <a:t>Pátá úroveň osnovy</a:t>
            </a:r>
          </a:p>
          <a:p>
            <a:pPr lvl="5"/>
            <a:r>
              <a:rPr lang="sk-SK"/>
              <a:t>Šestá úroveň</a:t>
            </a:r>
          </a:p>
          <a:p>
            <a:pPr lvl="6"/>
            <a:r>
              <a:rPr lang="sk-SK"/>
              <a:t>Sedmá úroveň</a:t>
            </a:r>
          </a:p>
          <a:p>
            <a:pPr lvl="7"/>
            <a:r>
              <a:rPr lang="sk-SK"/>
              <a:t>Osmá úroveň textu</a:t>
            </a:r>
          </a:p>
          <a:p>
            <a:pPr lvl="0"/>
            <a:r>
              <a:rPr lang="sk-SK"/>
              <a:t>Devátá úroveňKliknite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10" name="Zástupný symbol dátumu 6"/>
          <p:cNvSpPr txBox="1">
            <a:spLocks noGrp="1"/>
          </p:cNvSpPr>
          <p:nvPr>
            <p:ph type="dt" sz="half" idx="2"/>
          </p:nvPr>
        </p:nvSpPr>
        <p:spPr>
          <a:xfrm rot="5400000">
            <a:off x="7589838" y="1082675"/>
            <a:ext cx="2011362" cy="382588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51C01263-46BD-46F8-B79E-86CBF20FFD0E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11" name="Zástupný symbol čísla snímky 8"/>
          <p:cNvSpPr txBox="1"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8012" cy="520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F5218D3A-A64A-4326-A65B-5BF1E95C021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Zástupný symbol päty 9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sk-SK" sz="3000" kern="1200">
          <a:solidFill>
            <a:srgbClr val="4E5B6F"/>
          </a:solidFill>
          <a:latin typeface="Century Schoolbook" pitchFamily="18"/>
          <a:ea typeface="SimSun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k-SK" sz="2400">
          <a:solidFill>
            <a:srgbClr val="000000"/>
          </a:solidFill>
          <a:latin typeface="Century Schoolbook" pitchFamily="18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k-SK" sz="2400">
          <a:solidFill>
            <a:srgbClr val="000000"/>
          </a:solidFill>
          <a:latin typeface="Century Schoolbook" pitchFamily="18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k-SK" sz="2400">
          <a:solidFill>
            <a:srgbClr val="000000"/>
          </a:solidFill>
          <a:latin typeface="Century Schoolbook" pitchFamily="18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k-SK" sz="2400">
          <a:solidFill>
            <a:srgbClr val="000000"/>
          </a:solidFill>
          <a:latin typeface="Century Schoolbook" pitchFamily="18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k-SK" sz="2400">
          <a:solidFill>
            <a:srgbClr val="000000"/>
          </a:solidFill>
          <a:latin typeface="Century Schoolbook" pitchFamily="18"/>
        </a:defRPr>
      </a:lvl5pPr>
      <a:lvl6pPr lvl="5" rtl="0">
        <a:buSzPct val="45000"/>
        <a:buFont typeface="StarSymbol"/>
        <a:buChar char="●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6pPr>
      <a:lvl7pPr lvl="6" rtl="0">
        <a:buSzPct val="45000"/>
        <a:buFont typeface="StarSymbol"/>
        <a:buChar char="●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7pPr>
      <a:lvl8pPr lvl="7" rtl="0">
        <a:buSzPct val="45000"/>
        <a:buFont typeface="StarSymbol"/>
        <a:buChar char="●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Clr>
          <a:srgbClr val="7FD13B"/>
        </a:buClr>
        <a:buSzPct val="70000"/>
        <a:buFont typeface="Wingdings"/>
        <a:buChar char="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15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Rovná spojnica 6"/>
          <p:cNvSpPr/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Rovná spojnica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Obdĺžnik 9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ovná spojnica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Ovál 11"/>
          <p:cNvSpPr/>
          <p:nvPr/>
        </p:nvSpPr>
        <p:spPr>
          <a:xfrm>
            <a:off x="8156575" y="5715000"/>
            <a:ext cx="547688" cy="547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080" name="Nadpis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Klepněte pro úpravu formátu titulního textuKliknite sem a upravte štýl predlohy nadpisov.</a:t>
            </a:r>
          </a:p>
        </p:txBody>
      </p:sp>
      <p:sp>
        <p:nvSpPr>
          <p:cNvPr id="9" name="Zástupný symbol dátumu 4"/>
          <p:cNvSpPr txBox="1">
            <a:spLocks noGrp="1"/>
          </p:cNvSpPr>
          <p:nvPr>
            <p:ph type="dt" sz="half" idx="2"/>
          </p:nvPr>
        </p:nvSpPr>
        <p:spPr>
          <a:xfrm rot="5400000">
            <a:off x="7589838" y="1082675"/>
            <a:ext cx="2011362" cy="382588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6301383-874B-493B-9172-2E95E385876D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10" name="Zástupný symbol päty 5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Zástupný symbol čísla snímky 6"/>
          <p:cNvSpPr txBox="1"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8012" cy="520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5385E0B8-C698-4622-B760-F2E3D1795FF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Zástupný symbol obsahu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sk-SK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sk-SK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sk-SK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sk-SK"/>
              <a:t>Klepněte pro úpravu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Čtvrtá úroveň osnovy</a:t>
            </a:r>
          </a:p>
          <a:p>
            <a:pPr lvl="4"/>
            <a:r>
              <a:rPr lang="sk-SK"/>
              <a:t>Pátá úroveň osnovy</a:t>
            </a:r>
          </a:p>
          <a:p>
            <a:pPr lvl="5"/>
            <a:r>
              <a:rPr lang="sk-SK"/>
              <a:t>Šestá úroveň</a:t>
            </a:r>
          </a:p>
          <a:p>
            <a:pPr lvl="6"/>
            <a:r>
              <a:rPr lang="sk-SK"/>
              <a:t>Sedmá úroveň</a:t>
            </a:r>
          </a:p>
          <a:p>
            <a:pPr lvl="7"/>
            <a:r>
              <a:rPr lang="sk-SK"/>
              <a:t>Osmá úroveň textu</a:t>
            </a:r>
          </a:p>
          <a:p>
            <a:pPr lvl="0"/>
            <a:r>
              <a:rPr lang="sk-SK"/>
              <a:t>Devátá úroveňKliknite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13" name="Zástupný symbol obsahu 10"/>
          <p:cNvSpPr txBox="1">
            <a:spLocks noGrp="1"/>
          </p:cNvSpPr>
          <p:nvPr>
            <p:ph type="body" sz="quarter" idx="4294967295"/>
          </p:nvPr>
        </p:nvSpPr>
        <p:spPr>
          <a:xfrm>
            <a:off x="4270375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sk-SK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sk-SK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sk-SK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sk-SK"/>
              <a:t>Klepněte pro úpravu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Čtvrtá úroveň osnovy</a:t>
            </a:r>
          </a:p>
          <a:p>
            <a:pPr lvl="4"/>
            <a:r>
              <a:rPr lang="sk-SK"/>
              <a:t>Pátá úroveň osnovy</a:t>
            </a:r>
          </a:p>
          <a:p>
            <a:pPr lvl="5"/>
            <a:r>
              <a:rPr lang="sk-SK"/>
              <a:t>Šestá úroveň</a:t>
            </a:r>
          </a:p>
          <a:p>
            <a:pPr lvl="6"/>
            <a:r>
              <a:rPr lang="sk-SK"/>
              <a:t>Sedmá úroveň</a:t>
            </a:r>
          </a:p>
          <a:p>
            <a:pPr lvl="7"/>
            <a:r>
              <a:rPr lang="sk-SK"/>
              <a:t>Osmá úroveň textu</a:t>
            </a:r>
          </a:p>
          <a:p>
            <a:pPr lvl="0"/>
            <a:r>
              <a:rPr lang="sk-SK"/>
              <a:t>Devátá úroveňKliknite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sk-SK" sz="3000" kern="1200">
          <a:solidFill>
            <a:srgbClr val="4E5B6F"/>
          </a:solidFill>
          <a:latin typeface="Century Schoolbook" pitchFamily="18"/>
          <a:ea typeface="SimSun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k-SK" sz="2400">
          <a:solidFill>
            <a:srgbClr val="000000"/>
          </a:solidFill>
          <a:latin typeface="Century Schoolbook" pitchFamily="18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k-SK" sz="2400">
          <a:solidFill>
            <a:srgbClr val="000000"/>
          </a:solidFill>
          <a:latin typeface="Century Schoolbook" pitchFamily="18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k-SK" sz="2400">
          <a:solidFill>
            <a:srgbClr val="000000"/>
          </a:solidFill>
          <a:latin typeface="Century Schoolbook" pitchFamily="18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sk-SK" sz="2400">
          <a:solidFill>
            <a:srgbClr val="000000"/>
          </a:solidFill>
          <a:latin typeface="Century Schoolbook" pitchFamily="18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sk-SK" sz="2400">
          <a:solidFill>
            <a:srgbClr val="000000"/>
          </a:solidFill>
          <a:latin typeface="Century Schoolbook" pitchFamily="18"/>
        </a:defRPr>
      </a:lvl5pPr>
      <a:lvl6pPr lvl="5" rtl="0">
        <a:buSzPct val="45000"/>
        <a:buFont typeface="StarSymbol"/>
        <a:buChar char="●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6pPr>
      <a:lvl7pPr lvl="6" rtl="0">
        <a:buSzPct val="45000"/>
        <a:buFont typeface="StarSymbol"/>
        <a:buChar char="●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7pPr>
      <a:lvl8pPr lvl="7" rtl="0">
        <a:buSzPct val="45000"/>
        <a:buFont typeface="StarSymbol"/>
        <a:buChar char="●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Clr>
          <a:srgbClr val="7FD13B"/>
        </a:buClr>
        <a:buSzPct val="70000"/>
        <a:buFont typeface="Wingdings"/>
        <a:buChar char=""/>
        <a:tabLst/>
        <a:defRPr lang="sk-SK" sz="2400" b="0" i="0" u="none" strike="noStrike">
          <a:solidFill>
            <a:srgbClr val="000000"/>
          </a:solidFill>
          <a:latin typeface="Century Schoolbook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15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Rovná spojnica 6"/>
          <p:cNvSpPr/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Rovná spojnica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Obdĺžnik 9"/>
          <p:cNvSpPr/>
          <p:nvPr/>
        </p:nvSpPr>
        <p:spPr>
          <a:xfrm>
            <a:off x="8839200" y="0"/>
            <a:ext cx="3048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ovná spojnica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Ovál 11"/>
          <p:cNvSpPr/>
          <p:nvPr/>
        </p:nvSpPr>
        <p:spPr>
          <a:xfrm>
            <a:off x="8156575" y="5715000"/>
            <a:ext cx="547688" cy="547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tIns="9144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104" name="Nadpis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Klepněte pro úpravu formátu titulního textuKliknite sem a upravte štýl predlohy nadpisov.</a:t>
            </a:r>
          </a:p>
        </p:txBody>
      </p:sp>
      <p:sp>
        <p:nvSpPr>
          <p:cNvPr id="9" name="Zástupný symbol dátumu 5"/>
          <p:cNvSpPr txBox="1">
            <a:spLocks noGrp="1"/>
          </p:cNvSpPr>
          <p:nvPr>
            <p:ph type="dt" sz="half" idx="2"/>
          </p:nvPr>
        </p:nvSpPr>
        <p:spPr>
          <a:xfrm rot="5400000">
            <a:off x="7589838" y="1082675"/>
            <a:ext cx="2011362" cy="382588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52703398-538F-4957-A71C-8ECB5F8530E3}" type="datetime1">
              <a:rPr/>
              <a:pPr>
                <a:defRPr/>
              </a:pPr>
              <a:t>20. 5. 2020</a:t>
            </a:fld>
            <a:endParaRPr/>
          </a:p>
        </p:txBody>
      </p:sp>
      <p:sp>
        <p:nvSpPr>
          <p:cNvPr id="10" name="Zástupný symbol čísla snímky 6"/>
          <p:cNvSpPr txBox="1"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8012" cy="520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81FEB5F8-CC83-4715-B00C-700D5110709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Zástupný symbol päty 7"/>
          <p:cNvSpPr txBox="1"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k-SK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108" name="Zástupný symbol textu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sk-SK" sz="3000" kern="1200">
          <a:solidFill>
            <a:srgbClr val="4E5B6F"/>
          </a:solidFill>
          <a:latin typeface="Century Schoolbook" pitchFamily="18"/>
          <a:ea typeface="SimSun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000">
          <a:solidFill>
            <a:srgbClr val="4E5B6F"/>
          </a:solidFill>
          <a:latin typeface="Century Schoolbook" pitchFamily="18" charset="0"/>
          <a:ea typeface="SimSun" pitchFamily="2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Char char="•"/>
        <a:defRPr lang="sk-SK" sz="2400" kern="1200">
          <a:solidFill>
            <a:srgbClr val="000000"/>
          </a:solidFill>
          <a:latin typeface="Century Schoolbook" pitchFamily="18"/>
          <a:ea typeface="SimSun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2700338"/>
            <a:ext cx="5399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>
          <a:xfrm>
            <a:off x="1439863" y="1439863"/>
            <a:ext cx="6119812" cy="4932362"/>
          </a:xfrm>
        </p:spPr>
        <p:txBody>
          <a:bodyPr/>
          <a:lstStyle/>
          <a:p>
            <a:pPr algn="ctr" eaLnBrk="1" hangingPunct="1">
              <a:buSzPct val="45000"/>
              <a:buFont typeface="StarSymbol"/>
              <a:buNone/>
            </a:pPr>
            <a:r>
              <a:rPr sz="3600" b="0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Gyümölcsfák, gyümölcsbokrok és lágy szárú gyümölcsök</a:t>
            </a:r>
            <a:br>
              <a:rPr sz="3600" b="0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</a:br>
            <a:r>
              <a:rPr sz="3600" b="0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/>
            </a:r>
            <a:br>
              <a:rPr sz="3600" b="0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  <a:t/>
            </a:r>
            <a:br>
              <a:rPr sz="3200" b="0" smtClean="0">
                <a:solidFill>
                  <a:srgbClr val="5FA326"/>
                </a:solidFill>
                <a:latin typeface="Century Schoolbook" pitchFamily="18" charset="0"/>
                <a:ea typeface="SimSun" pitchFamily="2" charset="-122"/>
                <a:cs typeface="Mangal" pitchFamily="18" charset="0"/>
              </a:rPr>
            </a:br>
            <a:endParaRPr sz="1800" b="0" smtClean="0">
              <a:solidFill>
                <a:srgbClr val="000000"/>
              </a:solidFill>
              <a:latin typeface="Corbel" pitchFamily="34" charset="0"/>
              <a:ea typeface="SimSun" pitchFamily="2" charset="-122"/>
              <a:cs typeface="Mangal" pitchFamily="18" charset="0"/>
            </a:endParaRPr>
          </a:p>
        </p:txBody>
      </p:sp>
      <p:sp>
        <p:nvSpPr>
          <p:cNvPr id="4" name="Podnadpis 2"/>
          <p:cNvSpPr/>
          <p:nvPr/>
        </p:nvSpPr>
        <p:spPr>
          <a:xfrm>
            <a:off x="900113" y="404813"/>
            <a:ext cx="7343775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Špeciálna základná škola s VJM, Hviezdoslavova 24, Rimavská Sobota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err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Magyar</a:t>
            </a:r>
            <a:r>
              <a:rPr lang="sk-SK" dirty="0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Tannyelv</a:t>
            </a:r>
            <a:r>
              <a:rPr lang="hu-HU" dirty="0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ű Speciális Alapiskola Rimaszombat</a:t>
            </a:r>
            <a:endParaRPr lang="sk-SK" dirty="0">
              <a:solidFill>
                <a:srgbClr val="000000"/>
              </a:solidFill>
              <a:latin typeface="Corbe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68313" y="0"/>
            <a:ext cx="7466012" cy="128270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Gyümölcsbokrok</a:t>
            </a:r>
          </a:p>
        </p:txBody>
      </p:sp>
      <p:sp>
        <p:nvSpPr>
          <p:cNvPr id="3" name="Zástupný symbol obsahu 3"/>
          <p:cNvSpPr txBox="1">
            <a:spLocks noGrp="1"/>
          </p:cNvSpPr>
          <p:nvPr>
            <p:ph type="body" idx="4294967295"/>
          </p:nvPr>
        </p:nvSpPr>
        <p:spPr bwMode="auto">
          <a:xfrm>
            <a:off x="500063" y="857250"/>
            <a:ext cx="7467600" cy="48736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Málna és szeder: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smtClean="0">
                <a:latin typeface="Corbel" pitchFamily="34" charset="0"/>
                <a:ea typeface="SimSun" pitchFamily="2" charset="-122"/>
                <a:cs typeface="Mangal" pitchFamily="18" charset="0"/>
              </a:rPr>
              <a:t>A nemesített fajtáknak nagyobbak a gyümölcseik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276475"/>
            <a:ext cx="24987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276475"/>
            <a:ext cx="26638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7"/>
          <p:cNvSpPr/>
          <p:nvPr/>
        </p:nvSpPr>
        <p:spPr>
          <a:xfrm>
            <a:off x="1835150" y="6092825"/>
            <a:ext cx="2016125" cy="442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Málna</a:t>
            </a:r>
          </a:p>
        </p:txBody>
      </p:sp>
      <p:sp>
        <p:nvSpPr>
          <p:cNvPr id="7" name="BlokTextu 8"/>
          <p:cNvSpPr/>
          <p:nvPr/>
        </p:nvSpPr>
        <p:spPr>
          <a:xfrm>
            <a:off x="4932363" y="6092825"/>
            <a:ext cx="1800225" cy="442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Szeder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69215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Lágyszárú gyümölcsök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500063" y="1143000"/>
            <a:ext cx="3657600" cy="4572000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Földieper / szamóca: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smtClean="0">
                <a:latin typeface="Corbel" pitchFamily="34" charset="0"/>
                <a:ea typeface="SimSun" pitchFamily="2" charset="-122"/>
                <a:cs typeface="Mangal" pitchFamily="18" charset="0"/>
              </a:rPr>
              <a:t>Az erdei szamócánál nagyobb a termése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smtClean="0">
                <a:latin typeface="Corbel" pitchFamily="34" charset="0"/>
                <a:ea typeface="SimSun" pitchFamily="2" charset="-122"/>
                <a:cs typeface="Mangal" pitchFamily="18" charset="0"/>
              </a:rPr>
              <a:t>Tápanyagban gazdag földet igényel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smtClean="0">
                <a:latin typeface="Corbel" pitchFamily="34" charset="0"/>
                <a:ea typeface="SimSun" pitchFamily="2" charset="-122"/>
                <a:cs typeface="Mangal" pitchFamily="18" charset="0"/>
              </a:rPr>
              <a:t>Egyes eperfajták évente többször is teremnek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endParaRPr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143000"/>
            <a:ext cx="30305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5"/>
          <p:cNvSpPr/>
          <p:nvPr/>
        </p:nvSpPr>
        <p:spPr>
          <a:xfrm>
            <a:off x="5572125" y="5572125"/>
            <a:ext cx="1800225" cy="442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 dirty="0" err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Földieper</a:t>
            </a:r>
            <a:endParaRPr lang="sk-SK" sz="2000" i="1" dirty="0">
              <a:solidFill>
                <a:srgbClr val="000000"/>
              </a:solidFill>
              <a:latin typeface="Corbe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28270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Ellenőrizd magad!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7972425" cy="6765925"/>
          </a:xfrm>
          <a:noFill/>
        </p:spPr>
        <p:txBody>
          <a:bodyPr vert="horz" numCol="1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Milyen kerteket ismersz?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Hogy nevezik azt a kertet, ahol gyümölcsfák vannak?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Sorolj fel 3 csonthéjas gyümölcsfát!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Sorolj fel két almetermésű gyümölcsfát!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Sorolj fel 3 gyümölcsbokrot!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Milyen növényeket sorolunk a lágyszárú gyümölcsökhöz?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55650" y="2420938"/>
            <a:ext cx="7467600" cy="692150"/>
          </a:xfrm>
        </p:spPr>
        <p:txBody>
          <a:bodyPr>
            <a:spAutoFit/>
          </a:bodyPr>
          <a:lstStyle/>
          <a:p>
            <a:pPr algn="ctr"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Köszönöm a figyelmet 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68313" y="188913"/>
            <a:ext cx="7559675" cy="128270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Kertek és gyümölcsösök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468313" y="1052513"/>
            <a:ext cx="7848600" cy="7669212"/>
          </a:xfrm>
          <a:noFill/>
        </p:spPr>
        <p:txBody>
          <a:bodyPr vert="horz" numCol="1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Milyen hasznot kínálnak: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95959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	</a:t>
            </a:r>
            <a:r>
              <a:rPr lang="hu-HU" b="1" smtClean="0">
                <a:solidFill>
                  <a:srgbClr val="595959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z</a:t>
            </a: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öldséget és gyümölcsöt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	virágokat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	tiszta levegőt és nyugalmat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	szép környezetet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	a jól végzett munka örömét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A kertek lehetnek 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	haszonkertek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	díszkertek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z="2600" smtClean="0">
              <a:solidFill>
                <a:srgbClr val="595959"/>
              </a:solidFill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z="2600" smtClean="0">
              <a:solidFill>
                <a:srgbClr val="595959"/>
              </a:solidFill>
              <a:latin typeface="Corbel" pitchFamily="34" charset="0"/>
              <a:ea typeface="SimSun" pitchFamily="2" charset="-122"/>
              <a:cs typeface="Mangal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793115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Haszonkertek, díszkertek, gyümölcsös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28775"/>
            <a:ext cx="3825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860800"/>
            <a:ext cx="380206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58175" cy="630237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2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A kertek és a gyümölcsösök az év folyamán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428625" y="1214438"/>
            <a:ext cx="8072438" cy="48736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Az év folyamán változnak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Tavasszal kezdődnek a tavaszi munkák </a:t>
            </a: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 </a:t>
            </a: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- trágyázás és a föld előkészítése, a magok és a palánták előkészítése, vetés, ültetés, bokrok nyírása, kártevők elleni védekezés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Nyáron gyomlálás, kapálás, a gyep kaszálása, az első gyümölcsök betakarítása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Ősszel beérnek a termések,folyik a betakarítás, átültetünk némely növényeket, lehullnak a levelek, a földet felássák, trágyázzák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Télen a kerteket hótakaró borítja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28270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Gyümölcsfák  - csonthélyasok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214313" y="928688"/>
            <a:ext cx="4000500" cy="5627687"/>
          </a:xfrm>
          <a:noFill/>
        </p:spPr>
        <p:txBody>
          <a:bodyPr vert="horz" numCol="1" anchorCtr="0" compatLnSpc="1">
            <a:prstTxWarp prst="textNoShape">
              <a:avLst/>
            </a:prstTxWarp>
            <a:spAutoFit/>
          </a:bodyPr>
          <a:lstStyle/>
          <a:p>
            <a:pPr marL="0" indent="0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StarSymbol"/>
              <a:buNone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Gyümölcsöket, melyekben csonthéjas mag található </a:t>
            </a: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csonthéjasoknak nevezzük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StarSymbol"/>
              <a:buNone/>
            </a:pPr>
            <a:endParaRPr lang="hu-HU" smtClean="0">
              <a:solidFill>
                <a:srgbClr val="5FA326"/>
              </a:solidFill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Cseresznye: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 A legkorábban érő gyümölcs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Sárgabarack: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melegigényes</a:t>
            </a: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		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357438"/>
            <a:ext cx="2376488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11"/>
          <p:cNvSpPr/>
          <p:nvPr/>
        </p:nvSpPr>
        <p:spPr>
          <a:xfrm>
            <a:off x="4356100" y="6165850"/>
            <a:ext cx="1944688" cy="441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Cseresznye</a:t>
            </a:r>
          </a:p>
        </p:txBody>
      </p:sp>
      <p:sp>
        <p:nvSpPr>
          <p:cNvPr id="6" name="BlokTextu 12"/>
          <p:cNvSpPr/>
          <p:nvPr/>
        </p:nvSpPr>
        <p:spPr>
          <a:xfrm>
            <a:off x="6661150" y="4797425"/>
            <a:ext cx="1655763" cy="441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Sárgabarack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143000"/>
            <a:ext cx="23590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69215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Gyümölcsfák  - csonthéjasok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3657600" cy="3636963"/>
          </a:xfrm>
          <a:noFill/>
        </p:spPr>
        <p:txBody>
          <a:bodyPr vert="horz" numCol="1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Őszibarack: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melegkedvelő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Szilva: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ellenálló fa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több fajtája ismert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565400"/>
            <a:ext cx="239871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23950"/>
            <a:ext cx="23399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7"/>
          <p:cNvSpPr/>
          <p:nvPr/>
        </p:nvSpPr>
        <p:spPr>
          <a:xfrm>
            <a:off x="4500563" y="6021388"/>
            <a:ext cx="1727200" cy="4429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őszibarack</a:t>
            </a:r>
          </a:p>
        </p:txBody>
      </p:sp>
      <p:sp>
        <p:nvSpPr>
          <p:cNvPr id="7" name="BlokTextu 8"/>
          <p:cNvSpPr/>
          <p:nvPr/>
        </p:nvSpPr>
        <p:spPr>
          <a:xfrm>
            <a:off x="6516688" y="4437063"/>
            <a:ext cx="1655762" cy="4429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szilva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928938"/>
            <a:ext cx="234791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>
          <a:xfrm>
            <a:off x="468313" y="188913"/>
            <a:ext cx="7466012" cy="69215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Gyümölcsfák  - almatermésűek</a:t>
            </a:r>
          </a:p>
        </p:txBody>
      </p:sp>
      <p:sp>
        <p:nvSpPr>
          <p:cNvPr id="4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285750" y="1285875"/>
            <a:ext cx="4033838" cy="4859338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Almafa:</a:t>
            </a: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smtClean="0">
                <a:latin typeface="Corbel" pitchFamily="34" charset="0"/>
                <a:ea typeface="SimSun" pitchFamily="2" charset="-122"/>
                <a:cs typeface="Mangal" pitchFamily="18" charset="0"/>
              </a:rPr>
              <a:t>Virága rózsaszín,levele bolyhos, termése gömbölyded, több fajtája ismert</a:t>
            </a: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endParaRPr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Körtefa:</a:t>
            </a: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smtClean="0">
                <a:latin typeface="Corbel" pitchFamily="34" charset="0"/>
                <a:ea typeface="SimSun" pitchFamily="2" charset="-122"/>
                <a:cs typeface="Mangal" pitchFamily="18" charset="0"/>
              </a:rPr>
              <a:t>Virága rehér,levele csupasz, viaszos, termése hosszúkáshovasté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857250"/>
            <a:ext cx="234791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5454313"/>
            <a:ext cx="5032375" cy="79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8"/>
          <p:cNvSpPr/>
          <p:nvPr/>
        </p:nvSpPr>
        <p:spPr>
          <a:xfrm>
            <a:off x="5715000" y="1214438"/>
            <a:ext cx="2232025" cy="450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 dirty="0" err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almafa</a:t>
            </a:r>
            <a:endParaRPr lang="sk-SK" sz="2000" i="1" dirty="0">
              <a:solidFill>
                <a:srgbClr val="000000"/>
              </a:solidFill>
              <a:latin typeface="Corbel" pitchFamily="34"/>
              <a:ea typeface="SimSun" pitchFamily="2"/>
              <a:cs typeface="Mangal" pitchFamily="2"/>
            </a:endParaRPr>
          </a:p>
        </p:txBody>
      </p:sp>
      <p:sp>
        <p:nvSpPr>
          <p:cNvPr id="8" name="BlokTextu 9"/>
          <p:cNvSpPr/>
          <p:nvPr/>
        </p:nvSpPr>
        <p:spPr>
          <a:xfrm>
            <a:off x="4643438" y="5786438"/>
            <a:ext cx="1728787" cy="4429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 dirty="0" err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körtefa</a:t>
            </a:r>
            <a:endParaRPr lang="sk-SK" sz="2000" i="1" dirty="0">
              <a:solidFill>
                <a:srgbClr val="000000"/>
              </a:solidFill>
              <a:latin typeface="Corbe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2438" y="179388"/>
            <a:ext cx="7467600" cy="128270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Gyümölcsbokrok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500063" y="857250"/>
            <a:ext cx="4429125" cy="4608513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a termésnek nincs csonthéja sem magháza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bogyótermésűek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solidFill>
                  <a:schemeClr val="tx1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termésükben sok mag található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Ribiszke: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piros, fehér és fekete ribiszkét ismerünk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143000"/>
            <a:ext cx="2820987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5"/>
          <p:cNvSpPr/>
          <p:nvPr/>
        </p:nvSpPr>
        <p:spPr>
          <a:xfrm>
            <a:off x="5292725" y="5661025"/>
            <a:ext cx="2159000" cy="442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Ribiszke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282700"/>
          </a:xfrm>
        </p:spPr>
        <p:txBody>
          <a:bodyPr>
            <a:sp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sz="3600" b="1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Gyümölcsbokrok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 bwMode="auto">
          <a:xfrm>
            <a:off x="642938" y="928688"/>
            <a:ext cx="3657600" cy="4572000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Egres: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bokorként vagy kisebb faként termesztik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StarSymbol"/>
              <a:buNone/>
            </a:pPr>
            <a:endParaRPr lang="hu-HU" smtClean="0">
              <a:latin typeface="Corbel" pitchFamily="34" charset="0"/>
              <a:ea typeface="SimSun" pitchFamily="2" charset="-122"/>
              <a:cs typeface="Mangal" pitchFamily="18" charset="0"/>
            </a:endParaRP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r>
              <a:rPr lang="hu-HU" smtClean="0">
                <a:solidFill>
                  <a:srgbClr val="5FA326"/>
                </a:solidFill>
                <a:latin typeface="Corbel" pitchFamily="34" charset="0"/>
                <a:ea typeface="SimSun" pitchFamily="2" charset="-122"/>
                <a:cs typeface="Mangal" pitchFamily="18" charset="0"/>
              </a:rPr>
              <a:t>Szőlő: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sok fajtája ismert </a:t>
            </a:r>
          </a:p>
          <a:p>
            <a:pPr marL="0" indent="0" algn="just" eaLnBrk="1">
              <a:spcBef>
                <a:spcPts val="600"/>
              </a:spcBef>
              <a:spcAft>
                <a:spcPts val="1413"/>
              </a:spcAft>
              <a:buClr>
                <a:srgbClr val="7FD13B"/>
              </a:buClr>
              <a:buSzPct val="70000"/>
              <a:buFont typeface="Wingdings" pitchFamily="2" charset="2"/>
              <a:buChar char=""/>
            </a:pPr>
            <a:r>
              <a:rPr lang="hu-HU" smtClean="0">
                <a:latin typeface="Corbel" pitchFamily="34" charset="0"/>
                <a:ea typeface="SimSun" pitchFamily="2" charset="-122"/>
                <a:cs typeface="Mangal" pitchFamily="18" charset="0"/>
              </a:rPr>
              <a:t>a borszőlőből mustot és  bort készítenek</a:t>
            </a: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Font typeface="StarSymbol"/>
              <a:buNone/>
            </a:pPr>
            <a:endParaRPr lang="hu-HU" smtClean="0">
              <a:latin typeface="Century Schoolbook" pitchFamily="18" charset="0"/>
              <a:ea typeface="SimSun" pitchFamily="2" charset="-122"/>
              <a:cs typeface="Mangal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14313"/>
            <a:ext cx="36004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5"/>
            <a:ext cx="26447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6"/>
          <p:cNvSpPr/>
          <p:nvPr/>
        </p:nvSpPr>
        <p:spPr>
          <a:xfrm>
            <a:off x="4356100" y="6308725"/>
            <a:ext cx="2303463" cy="442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Szőlő</a:t>
            </a:r>
          </a:p>
        </p:txBody>
      </p:sp>
      <p:sp>
        <p:nvSpPr>
          <p:cNvPr id="7" name="BlokTextu 7"/>
          <p:cNvSpPr/>
          <p:nvPr/>
        </p:nvSpPr>
        <p:spPr>
          <a:xfrm>
            <a:off x="6500813" y="2786063"/>
            <a:ext cx="2303462" cy="4429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i="1" dirty="0" err="1">
                <a:solidFill>
                  <a:srgbClr val="000000"/>
                </a:solidFill>
                <a:latin typeface="Corbel" pitchFamily="34"/>
                <a:ea typeface="SimSun" pitchFamily="2"/>
                <a:cs typeface="Mangal" pitchFamily="2"/>
              </a:rPr>
              <a:t>Egres</a:t>
            </a:r>
            <a:endParaRPr lang="sk-SK" sz="2000" i="1" dirty="0">
              <a:solidFill>
                <a:srgbClr val="000000"/>
              </a:solidFill>
              <a:latin typeface="Corbe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zí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306</Words>
  <Application>Microsoft Office PowerPoint</Application>
  <PresentationFormat>Prezentácia na obrazovke (4:3)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13</vt:i4>
      </vt:variant>
    </vt:vector>
  </HeadingPairs>
  <TitlesOfParts>
    <vt:vector size="28" baseType="lpstr">
      <vt:lpstr>Arial</vt:lpstr>
      <vt:lpstr>Century Schoolbook</vt:lpstr>
      <vt:lpstr>SimSun</vt:lpstr>
      <vt:lpstr>Mangal</vt:lpstr>
      <vt:lpstr>Calibri</vt:lpstr>
      <vt:lpstr>StarSymbol</vt:lpstr>
      <vt:lpstr>Lucida Sans Unicode</vt:lpstr>
      <vt:lpstr>Tahoma</vt:lpstr>
      <vt:lpstr>Times New Roman</vt:lpstr>
      <vt:lpstr>Corbel</vt:lpstr>
      <vt:lpstr>Wingdings</vt:lpstr>
      <vt:lpstr>Výchozí</vt:lpstr>
      <vt:lpstr>Výchozí 1</vt:lpstr>
      <vt:lpstr>Výchozí 2</vt:lpstr>
      <vt:lpstr>Výchozí 3</vt:lpstr>
      <vt:lpstr>Gyümölcsfák, gyümölcsbokrok és lágy szárú gyümölcsök         </vt:lpstr>
      <vt:lpstr>Kertek és gyümölcsösök</vt:lpstr>
      <vt:lpstr>Haszonkertek, díszkertek, gyümölcsös</vt:lpstr>
      <vt:lpstr>A kertek és a gyümölcsösök az év folyamán</vt:lpstr>
      <vt:lpstr>Gyümölcsfák  - csonthélyasok</vt:lpstr>
      <vt:lpstr>Gyümölcsfák  - csonthéjasok</vt:lpstr>
      <vt:lpstr>Gyümölcsfák  - almatermésűek</vt:lpstr>
      <vt:lpstr>Gyümölcsbokrok</vt:lpstr>
      <vt:lpstr>Gyümölcsbokrok</vt:lpstr>
      <vt:lpstr>Gyümölcsbokrok</vt:lpstr>
      <vt:lpstr>Lágyszárú gyümölcsök</vt:lpstr>
      <vt:lpstr>Ellenőrizd magad!</vt:lpstr>
      <vt:lpstr>Köszönöm a figyelmet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Gyümölcsfák, gyümölcsbokrok és lágy szárú gyümölcsök</dc:title>
  <dc:creator>amd</dc:creator>
  <cp:lastModifiedBy>pc</cp:lastModifiedBy>
  <cp:revision>10</cp:revision>
  <dcterms:modified xsi:type="dcterms:W3CDTF">2020-05-20T07:45:23Z</dcterms:modified>
</cp:coreProperties>
</file>