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3001" y="1905000"/>
            <a:ext cx="7111999" cy="206872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pl-PL" sz="13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AUSTRIA</a:t>
            </a:r>
            <a:endParaRPr lang="pl-PL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66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AUSTRIACKIE OBIEKTY NA LIŚCIE UNESCO</a:t>
            </a:r>
            <a:endParaRPr lang="pl-PL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9700" y="1981201"/>
            <a:ext cx="5791200" cy="55372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31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Wachau</a:t>
            </a:r>
            <a:r>
              <a:rPr lang="pl-PL" sz="3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(Dolna </a:t>
            </a: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Austria)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Hallstatt </a:t>
            </a:r>
            <a:r>
              <a:rPr lang="pl-PL" sz="3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(Górna Austria - </a:t>
            </a:r>
            <a:r>
              <a:rPr lang="pl-PL" sz="3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Salzkammergut</a:t>
            </a: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Graz </a:t>
            </a:r>
            <a:r>
              <a:rPr lang="pl-PL" sz="3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 Stare Miasto (</a:t>
            </a: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Styria)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Semmering</a:t>
            </a: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pl-PL" sz="3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(Dolna </a:t>
            </a: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Austria)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Schönbrunn</a:t>
            </a:r>
            <a:r>
              <a:rPr lang="pl-PL" sz="3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pałac i park </a:t>
            </a:r>
            <a:r>
              <a:rPr lang="pl-PL" sz="3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l-PL" sz="31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(Wiedeń)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Jezioro </a:t>
            </a:r>
            <a:r>
              <a:rPr lang="pl-PL" sz="3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Nezyderskie</a:t>
            </a:r>
            <a:endParaRPr lang="pl-PL" sz="3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Wiedeńska Starówka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Salzburg</a:t>
            </a:r>
            <a:endParaRPr lang="pl-PL" sz="3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3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Klosterneuburg</a:t>
            </a:r>
            <a:r>
              <a:rPr lang="pl-PL" sz="3100" dirty="0"/>
              <a:t/>
            </a:r>
            <a:br>
              <a:rPr lang="pl-PL" sz="3100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464">
            <a:off x="4418278" y="2704546"/>
            <a:ext cx="7487403" cy="3431727"/>
          </a:xfrm>
        </p:spPr>
      </p:pic>
    </p:spTree>
    <p:extLst>
      <p:ext uri="{BB962C8B-B14F-4D97-AF65-F5344CB8AC3E}">
        <p14:creationId xmlns:p14="http://schemas.microsoft.com/office/powerpoint/2010/main" val="246981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7" y="3701287"/>
            <a:ext cx="4342903" cy="290974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1295221"/>
            <a:ext cx="5930900" cy="2489379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Austria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 jest państwem położonym w Europie Środkowej. Językiem urzędowym jest język niemiecki. </a:t>
            </a:r>
          </a:p>
          <a:p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Od 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1995 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roku Austria 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należy do Unii 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Europejskiej.</a:t>
            </a: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No. 20" panose="02070704070505020303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486422"/>
            <a:ext cx="6304927" cy="53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6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867">
            <a:off x="5423191" y="1961524"/>
            <a:ext cx="6078460" cy="342492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38860" y="1043486"/>
            <a:ext cx="7753081" cy="7137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Stolicą Austrii jest </a:t>
            </a:r>
            <a:r>
              <a:rPr lang="pl-PL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Wiedeń</a:t>
            </a:r>
            <a:endParaRPr lang="pl-PL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183">
            <a:off x="445758" y="2120556"/>
            <a:ext cx="4424958" cy="2949235"/>
          </a:xfrm>
          <a:prstGeom prst="rect">
            <a:avLst/>
          </a:prstGeom>
        </p:spPr>
      </p:pic>
      <p:cxnSp>
        <p:nvCxnSpPr>
          <p:cNvPr id="9" name="Łącznik prosty ze strzałką 8"/>
          <p:cNvCxnSpPr/>
          <p:nvPr/>
        </p:nvCxnSpPr>
        <p:spPr>
          <a:xfrm>
            <a:off x="8462421" y="1626162"/>
            <a:ext cx="453447" cy="751247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3306830" y="1642683"/>
            <a:ext cx="309093" cy="73472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595117" y="5433156"/>
            <a:ext cx="11240568" cy="9541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Wiedeń </a:t>
            </a:r>
            <a:r>
              <a:rPr lang="pl-PL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– 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stolica i największe miasto w Austrii położone w północno-wschodniej części kraju, nad </a:t>
            </a:r>
            <a:r>
              <a:rPr lang="pl-PL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Dunajem.</a:t>
            </a:r>
            <a:endParaRPr lang="pl-PL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3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6991" y="618786"/>
            <a:ext cx="7353836" cy="1293028"/>
          </a:xfrm>
        </p:spPr>
        <p:txBody>
          <a:bodyPr>
            <a:noAutofit/>
          </a:bodyPr>
          <a:lstStyle/>
          <a:p>
            <a:r>
              <a:rPr lang="pl-P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>GŁÓWNE ATRAKCJE TURYSTYCZNE AUSTRII</a:t>
            </a:r>
            <a:endParaRPr lang="pl-P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ARTER" panose="02000000000000000000" pitchFamily="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029">
            <a:off x="218557" y="3464418"/>
            <a:ext cx="5692845" cy="320458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042">
            <a:off x="6497453" y="3168232"/>
            <a:ext cx="5428049" cy="347244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-96594" y="1988202"/>
            <a:ext cx="12015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20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Alpy </a:t>
            </a:r>
            <a:r>
              <a:rPr lang="pl-PL" sz="20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-</a:t>
            </a:r>
            <a:r>
              <a:rPr lang="pl-PL" sz="20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 najwyższy łańcuch górski Europy, ciągnący się łukiem od wybrzeża Morza Śródziemnego w okolicy Savony po dolinę Dunaju w okolicach Wiednia. Łańcuch ma długość około 1200 km, szerokość od 150 do 250 km i zajmuje powierzchnię około 220 tys. km².</a:t>
            </a:r>
          </a:p>
        </p:txBody>
      </p:sp>
    </p:spTree>
    <p:extLst>
      <p:ext uri="{BB962C8B-B14F-4D97-AF65-F5344CB8AC3E}">
        <p14:creationId xmlns:p14="http://schemas.microsoft.com/office/powerpoint/2010/main" val="161231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 rot="691766">
            <a:off x="6440486" y="1837107"/>
            <a:ext cx="5332414" cy="542579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Jezioro </a:t>
            </a:r>
            <a:r>
              <a:rPr lang="pl-PL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Nezyderskie</a:t>
            </a:r>
            <a:endParaRPr lang="pl-PL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0" y="1320800"/>
            <a:ext cx="5283200" cy="1612900"/>
          </a:xfrm>
        </p:spPr>
        <p:txBody>
          <a:bodyPr>
            <a:normAutofit fontScale="92500"/>
          </a:bodyPr>
          <a:lstStyle/>
          <a:p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 UI Light" panose="020B0300000000000000" pitchFamily="34" charset="-128"/>
              </a:rPr>
              <a:t>Jest to jezioro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 UI Light" panose="020B0300000000000000" pitchFamily="34" charset="-128"/>
              </a:rPr>
              <a:t>o powierzchni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 UI Light" panose="020B0300000000000000" pitchFamily="34" charset="-128"/>
              </a:rPr>
              <a:t>285km²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 UI Light" panose="020B0300000000000000" pitchFamily="34" charset="-128"/>
              </a:rPr>
              <a:t>,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 UI Light" panose="020B0300000000000000" pitchFamily="34" charset="-128"/>
              </a:rPr>
              <a:t>długości 34 km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 UI Light" panose="020B0300000000000000" pitchFamily="34" charset="-128"/>
              </a:rPr>
              <a:t>i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 UI Light" panose="020B0300000000000000" pitchFamily="34" charset="-128"/>
              </a:rPr>
              <a:t>szerokości od 4,5 do 8 km, położone na granicy 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 UI Light" panose="020B0300000000000000" pitchFamily="34" charset="-128"/>
              </a:rPr>
              <a:t>Austrii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 UI Light" panose="020B0300000000000000" pitchFamily="34" charset="-128"/>
              </a:rPr>
              <a:t>i 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 UI Light" panose="020B0300000000000000" pitchFamily="34" charset="-128"/>
              </a:rPr>
              <a:t>Węgier.</a:t>
            </a:r>
            <a:endParaRPr lang="pl-P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  <a:ea typeface="Yu Gothic UI Light" panose="020B0300000000000000" pitchFamily="34" charset="-128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6" t="-417" r="1806" b="7856"/>
          <a:stretch/>
        </p:blipFill>
        <p:spPr>
          <a:xfrm rot="550083">
            <a:off x="5678468" y="2233831"/>
            <a:ext cx="6222265" cy="4155009"/>
          </a:xfrm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218">
            <a:off x="226486" y="3003941"/>
            <a:ext cx="5216037" cy="3544064"/>
          </a:xfrm>
        </p:spPr>
      </p:pic>
    </p:spTree>
    <p:extLst>
      <p:ext uri="{BB962C8B-B14F-4D97-AF65-F5344CB8AC3E}">
        <p14:creationId xmlns:p14="http://schemas.microsoft.com/office/powerpoint/2010/main" val="7451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81400" y="256373"/>
            <a:ext cx="8610600" cy="1293028"/>
          </a:xfrm>
        </p:spPr>
        <p:txBody>
          <a:bodyPr>
            <a:normAutofit/>
          </a:bodyPr>
          <a:lstStyle/>
          <a:p>
            <a:r>
              <a:rPr lang="pl-PL" sz="4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Schönbrunn</a:t>
            </a:r>
            <a:r>
              <a:rPr lang="pl-PL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pałac i </a:t>
            </a:r>
            <a:r>
              <a:rPr lang="pl-PL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park</a:t>
            </a:r>
            <a:endParaRPr lang="pl-PL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387">
            <a:off x="248031" y="1670460"/>
            <a:ext cx="6396919" cy="3334897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488">
            <a:off x="6276763" y="2857338"/>
            <a:ext cx="5619939" cy="346086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 flipH="1">
            <a:off x="800097" y="5562600"/>
            <a:ext cx="673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Znajduje się w 13. dzielnicy </a:t>
            </a:r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Wiednia. </a:t>
            </a:r>
          </a:p>
          <a:p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W </a:t>
            </a:r>
            <a: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anose="02070704070505020303" pitchFamily="18" charset="0"/>
              </a:rPr>
              <a:t>1996 pałac został wpisany na listę światowego dziedzictwa UNESCO.</a:t>
            </a:r>
          </a:p>
        </p:txBody>
      </p:sp>
    </p:spTree>
    <p:extLst>
      <p:ext uri="{BB962C8B-B14F-4D97-AF65-F5344CB8AC3E}">
        <p14:creationId xmlns:p14="http://schemas.microsoft.com/office/powerpoint/2010/main" val="3238127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538">
            <a:off x="198758" y="2684911"/>
            <a:ext cx="5738248" cy="382167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 rot="460835">
            <a:off x="6363510" y="2523321"/>
            <a:ext cx="5485225" cy="393107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90600" y="547079"/>
            <a:ext cx="1120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" panose="020B0502040204020203" pitchFamily="34" charset="0"/>
              </a:rPr>
              <a:t>N</a:t>
            </a:r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" panose="020B0502040204020203" pitchFamily="34" charset="0"/>
              </a:rPr>
              <a:t>ajwyższy </a:t>
            </a:r>
            <a:r>
              <a:rPr lang="pl-P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" panose="020B0502040204020203" pitchFamily="34" charset="0"/>
              </a:rPr>
              <a:t>wodospad w Austrii – </a:t>
            </a:r>
            <a:r>
              <a:rPr lang="pl-PL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" panose="020B0502040204020203" pitchFamily="34" charset="0"/>
              </a:rPr>
              <a:t>Krimmler</a:t>
            </a:r>
            <a:r>
              <a:rPr lang="pl-PL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" panose="020B0502040204020203" pitchFamily="34" charset="0"/>
              </a:rPr>
              <a:t> </a:t>
            </a:r>
            <a:r>
              <a:rPr lang="pl-PL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hnschrift" panose="020B0502040204020203" pitchFamily="34" charset="0"/>
              </a:rPr>
              <a:t>Wasserfälle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19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4900" y="1018373"/>
            <a:ext cx="5016500" cy="1293028"/>
          </a:xfrm>
        </p:spPr>
        <p:txBody>
          <a:bodyPr>
            <a:normAutofit/>
          </a:bodyPr>
          <a:lstStyle/>
          <a:p>
            <a:pPr algn="ctr"/>
            <a:r>
              <a:rPr lang="pl-PL" sz="4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salzburg</a:t>
            </a:r>
            <a:endParaRPr lang="pl-PL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384">
            <a:off x="6401995" y="3238015"/>
            <a:ext cx="5334000" cy="326040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729">
            <a:off x="369066" y="1068829"/>
            <a:ext cx="5334000" cy="2997905"/>
          </a:xfrm>
        </p:spPr>
      </p:pic>
      <p:sp>
        <p:nvSpPr>
          <p:cNvPr id="7" name="pole tekstowe 6"/>
          <p:cNvSpPr txBox="1"/>
          <p:nvPr/>
        </p:nvSpPr>
        <p:spPr>
          <a:xfrm>
            <a:off x="254000" y="4180344"/>
            <a:ext cx="599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 Salzburgu jest dom, w którym urodził się Wolfgang </a:t>
            </a:r>
            <a:r>
              <a:rPr lang="pl-PL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Amadeus</a:t>
            </a:r>
            <a:r>
              <a:rPr lang="pl-P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Mozart – jeden z najsłynniejszych kompozytorów. W tym mieście znajduje się też dużo innych ciekawych miejsc do odwiedzenia.</a:t>
            </a:r>
            <a:endParaRPr lang="pl-PL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603">
            <a:off x="5676901" y="292101"/>
            <a:ext cx="2133600" cy="27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3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162">
            <a:off x="5940380" y="1218612"/>
            <a:ext cx="5848457" cy="37430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3300" y="0"/>
            <a:ext cx="5867400" cy="1293028"/>
          </a:xfrm>
        </p:spPr>
        <p:txBody>
          <a:bodyPr/>
          <a:lstStyle/>
          <a:p>
            <a:pPr algn="ctr"/>
            <a:r>
              <a:rPr lang="pl-PL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salzburg</a:t>
            </a:r>
            <a:endParaRPr lang="pl-PL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971">
            <a:off x="288364" y="981008"/>
            <a:ext cx="5794635" cy="3260538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3" y="4038652"/>
            <a:ext cx="4650227" cy="26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3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196</TotalTime>
  <Words>139</Words>
  <Application>Microsoft Office PowerPoint</Application>
  <PresentationFormat>Niestandardowy</PresentationFormat>
  <Paragraphs>26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Para</vt:lpstr>
      <vt:lpstr>AUSTRIA</vt:lpstr>
      <vt:lpstr>Prezentacja programu PowerPoint</vt:lpstr>
      <vt:lpstr>Prezentacja programu PowerPoint</vt:lpstr>
      <vt:lpstr>GŁÓWNE ATRAKCJE TURYSTYCZNE AUSTRII</vt:lpstr>
      <vt:lpstr>Prezentacja programu PowerPoint</vt:lpstr>
      <vt:lpstr>Schönbrunn: pałac i park</vt:lpstr>
      <vt:lpstr>Prezentacja programu PowerPoint</vt:lpstr>
      <vt:lpstr>salzburg</vt:lpstr>
      <vt:lpstr>salzburg</vt:lpstr>
      <vt:lpstr>AUSTRIACKIE OBIEKTY NA LIŚCIE UNESCO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</dc:title>
  <dc:creator>uczen</dc:creator>
  <cp:lastModifiedBy>Sylwia</cp:lastModifiedBy>
  <cp:revision>24</cp:revision>
  <dcterms:created xsi:type="dcterms:W3CDTF">2021-04-26T05:57:14Z</dcterms:created>
  <dcterms:modified xsi:type="dcterms:W3CDTF">2021-04-27T12:30:59Z</dcterms:modified>
</cp:coreProperties>
</file>