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655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5556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0615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6597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2421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679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0020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24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5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4737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617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9785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532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868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9745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496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465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F09EF4-69A1-4046-A204-7A2C753B9ED7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5F8E31-ACE0-43B3-BE16-C724C0A7CAA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093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59511" y="1646146"/>
            <a:ext cx="9144000" cy="1577975"/>
          </a:xfrm>
        </p:spPr>
        <p:txBody>
          <a:bodyPr>
            <a:normAutofit fontScale="90000"/>
          </a:bodyPr>
          <a:lstStyle/>
          <a:p>
            <a:r>
              <a:rPr lang="sk-SK" sz="3100" b="1" dirty="0" smtClean="0">
                <a:solidFill>
                  <a:schemeClr val="tx1"/>
                </a:solidFill>
              </a:rPr>
              <a:t>Špeciálna základná škola s VJM, Hviezdoslavova 24, Rimavská Sobota 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586038"/>
            <a:ext cx="9144000" cy="377190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pPr algn="ctr"/>
            <a:r>
              <a:rPr lang="sk-SK" sz="4400" b="1" dirty="0" err="1" smtClean="0">
                <a:solidFill>
                  <a:srgbClr val="FF0000"/>
                </a:solidFill>
              </a:rPr>
              <a:t>Az</a:t>
            </a:r>
            <a:r>
              <a:rPr lang="sk-SK" sz="4400" b="1" dirty="0" smtClean="0">
                <a:solidFill>
                  <a:srgbClr val="FF0000"/>
                </a:solidFill>
              </a:rPr>
              <a:t> </a:t>
            </a:r>
            <a:r>
              <a:rPr lang="sk-SK" sz="4400" b="1" dirty="0" err="1" smtClean="0">
                <a:solidFill>
                  <a:srgbClr val="FF0000"/>
                </a:solidFill>
              </a:rPr>
              <a:t>állatok</a:t>
            </a:r>
            <a:r>
              <a:rPr lang="sk-SK" sz="4400" b="1" dirty="0" smtClean="0">
                <a:solidFill>
                  <a:srgbClr val="FF0000"/>
                </a:solidFill>
              </a:rPr>
              <a:t> </a:t>
            </a:r>
            <a:r>
              <a:rPr lang="sk-SK" sz="4400" b="1" dirty="0" err="1" smtClean="0">
                <a:solidFill>
                  <a:srgbClr val="FF0000"/>
                </a:solidFill>
              </a:rPr>
              <a:t>védelme</a:t>
            </a:r>
            <a:endParaRPr lang="sk-SK" sz="4400" b="1" dirty="0" smtClean="0">
              <a:solidFill>
                <a:srgbClr val="FF0000"/>
              </a:solidFill>
            </a:endParaRPr>
          </a:p>
          <a:p>
            <a:endParaRPr lang="sk-SK" dirty="0"/>
          </a:p>
          <a:p>
            <a:endParaRPr lang="sk-SK" dirty="0" smtClean="0"/>
          </a:p>
          <a:p>
            <a:pPr algn="r"/>
            <a:r>
              <a:rPr lang="sk-SK" b="1" dirty="0" smtClean="0"/>
              <a:t>Biológia - 9. </a:t>
            </a:r>
            <a:r>
              <a:rPr lang="sk-SK" b="1" dirty="0" err="1" smtClean="0"/>
              <a:t>osztály</a:t>
            </a:r>
            <a:endParaRPr lang="sk-SK" b="1" dirty="0" smtClean="0"/>
          </a:p>
          <a:p>
            <a:pPr algn="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8116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3100" b="1" dirty="0" err="1">
                <a:solidFill>
                  <a:schemeClr val="accent1"/>
                </a:solidFill>
              </a:rPr>
              <a:t>Királypingvin</a:t>
            </a:r>
            <a:r>
              <a:rPr lang="sk-SK" sz="3100" dirty="0"/>
              <a:t> – </a:t>
            </a:r>
            <a:r>
              <a:rPr lang="sk-SK" sz="3100" dirty="0" err="1"/>
              <a:t>az</a:t>
            </a:r>
            <a:r>
              <a:rPr lang="sk-SK" sz="3100" dirty="0"/>
              <a:t> </a:t>
            </a:r>
            <a:r>
              <a:rPr lang="sk-SK" sz="3100" dirty="0" err="1"/>
              <a:t>Antraktiszon</a:t>
            </a:r>
            <a:r>
              <a:rPr lang="sk-SK" sz="3100" dirty="0"/>
              <a:t> </a:t>
            </a:r>
            <a:r>
              <a:rPr lang="sk-SK" sz="3100" dirty="0" err="1"/>
              <a:t>él</a:t>
            </a:r>
            <a:r>
              <a:rPr lang="sk-SK" sz="3100" dirty="0"/>
              <a:t>, a </a:t>
            </a:r>
            <a:r>
              <a:rPr lang="sk-SK" sz="3100" dirty="0" err="1"/>
              <a:t>klímaváltozás</a:t>
            </a:r>
            <a:r>
              <a:rPr lang="sk-SK" sz="3100" dirty="0"/>
              <a:t> </a:t>
            </a:r>
            <a:r>
              <a:rPr lang="sk-SK" sz="3100" dirty="0" err="1"/>
              <a:t>miatt</a:t>
            </a:r>
            <a:r>
              <a:rPr lang="sk-SK" sz="3100" dirty="0"/>
              <a:t> </a:t>
            </a:r>
            <a:r>
              <a:rPr lang="sk-SK" sz="3100" dirty="0" err="1" smtClean="0"/>
              <a:t>felkerült</a:t>
            </a:r>
            <a:r>
              <a:rPr lang="sk-SK" sz="3100" dirty="0" smtClean="0"/>
              <a:t> </a:t>
            </a:r>
            <a:r>
              <a:rPr lang="sk-SK" sz="3100" dirty="0" err="1" smtClean="0"/>
              <a:t>súlyosan</a:t>
            </a:r>
            <a:r>
              <a:rPr lang="sk-SK" sz="3100" dirty="0" smtClean="0"/>
              <a:t> </a:t>
            </a:r>
            <a:r>
              <a:rPr lang="sk-SK" sz="3100" dirty="0" err="1" smtClean="0"/>
              <a:t>veszélyeztetett</a:t>
            </a:r>
            <a:r>
              <a:rPr lang="sk-SK" sz="3100" dirty="0" smtClean="0"/>
              <a:t> fajok </a:t>
            </a:r>
            <a:r>
              <a:rPr lang="sk-SK" sz="3100" dirty="0" err="1" smtClean="0"/>
              <a:t>listájára</a:t>
            </a:r>
            <a:r>
              <a:rPr lang="sk-SK" sz="3100" dirty="0" smtClean="0"/>
              <a:t>.</a:t>
            </a:r>
            <a:r>
              <a:rPr lang="sk-SK" sz="2800" dirty="0" smtClean="0"/>
              <a:t>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3803" y="2557463"/>
            <a:ext cx="4724114" cy="35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3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3100" b="1" dirty="0" err="1">
                <a:solidFill>
                  <a:schemeClr val="accent1"/>
                </a:solidFill>
              </a:rPr>
              <a:t>Kaliforniai</a:t>
            </a:r>
            <a:r>
              <a:rPr lang="sk-SK" sz="3100" b="1" dirty="0">
                <a:solidFill>
                  <a:schemeClr val="accent1"/>
                </a:solidFill>
              </a:rPr>
              <a:t> </a:t>
            </a:r>
            <a:r>
              <a:rPr lang="sk-SK" sz="3100" b="1" dirty="0" err="1">
                <a:solidFill>
                  <a:schemeClr val="accent1"/>
                </a:solidFill>
              </a:rPr>
              <a:t>disznódelfin</a:t>
            </a:r>
            <a:r>
              <a:rPr lang="sk-SK" sz="3100" b="1" dirty="0">
                <a:solidFill>
                  <a:schemeClr val="accent1"/>
                </a:solidFill>
              </a:rPr>
              <a:t> </a:t>
            </a:r>
            <a:r>
              <a:rPr lang="sk-SK" sz="3100" dirty="0"/>
              <a:t>(USA) – </a:t>
            </a:r>
            <a:r>
              <a:rPr lang="sk-SK" sz="3100" dirty="0" err="1"/>
              <a:t>létét</a:t>
            </a:r>
            <a:r>
              <a:rPr lang="sk-SK" sz="3100" dirty="0"/>
              <a:t> a </a:t>
            </a:r>
            <a:r>
              <a:rPr lang="sk-SK" sz="3100" dirty="0" err="1"/>
              <a:t>vadászat</a:t>
            </a:r>
            <a:r>
              <a:rPr lang="sk-SK" sz="3100" dirty="0"/>
              <a:t>, a </a:t>
            </a:r>
            <a:r>
              <a:rPr lang="sk-SK" sz="3100" dirty="0" err="1"/>
              <a:t>halászat</a:t>
            </a:r>
            <a:r>
              <a:rPr lang="sk-SK" sz="3100" dirty="0"/>
              <a:t> </a:t>
            </a:r>
            <a:r>
              <a:rPr lang="sk-SK" sz="3100" dirty="0" smtClean="0"/>
              <a:t>a, a </a:t>
            </a:r>
            <a:r>
              <a:rPr lang="sk-SK" sz="3100" dirty="0" err="1" smtClean="0"/>
              <a:t>halászhálóba</a:t>
            </a:r>
            <a:r>
              <a:rPr lang="sk-SK" sz="3100" dirty="0" smtClean="0"/>
              <a:t> </a:t>
            </a:r>
            <a:r>
              <a:rPr lang="sk-SK" sz="3100" dirty="0" err="1" smtClean="0"/>
              <a:t>gabajodás</a:t>
            </a:r>
            <a:r>
              <a:rPr lang="sk-SK" sz="3100" dirty="0" smtClean="0"/>
              <a:t>, a  </a:t>
            </a:r>
            <a:r>
              <a:rPr lang="sk-SK" sz="3100" dirty="0" err="1" smtClean="0"/>
              <a:t>szennyezés</a:t>
            </a:r>
            <a:r>
              <a:rPr lang="sk-SK" sz="3100" dirty="0" smtClean="0"/>
              <a:t> </a:t>
            </a:r>
            <a:r>
              <a:rPr lang="sk-SK" sz="3100" dirty="0" err="1" smtClean="0"/>
              <a:t>növekedése</a:t>
            </a:r>
            <a:r>
              <a:rPr lang="sk-SK" sz="3100" dirty="0" smtClean="0"/>
              <a:t> </a:t>
            </a:r>
            <a:r>
              <a:rPr lang="sk-SK" sz="3100" dirty="0" err="1" smtClean="0"/>
              <a:t>és</a:t>
            </a:r>
            <a:r>
              <a:rPr lang="sk-SK" sz="3100" dirty="0" smtClean="0"/>
              <a:t> </a:t>
            </a:r>
            <a:r>
              <a:rPr lang="sk-SK" sz="3100" dirty="0" err="1" smtClean="0"/>
              <a:t>élőhelye</a:t>
            </a:r>
            <a:r>
              <a:rPr lang="sk-SK" sz="3100" dirty="0" smtClean="0"/>
              <a:t> </a:t>
            </a:r>
            <a:r>
              <a:rPr lang="sk-SK" sz="3100" dirty="0" err="1" smtClean="0"/>
              <a:t>puszlutása</a:t>
            </a:r>
            <a:r>
              <a:rPr lang="sk-SK" sz="3100" dirty="0" smtClean="0"/>
              <a:t>  </a:t>
            </a:r>
            <a:r>
              <a:rPr lang="sk-SK" sz="3100" dirty="0" err="1"/>
              <a:t>veszélyezteti</a:t>
            </a:r>
            <a:r>
              <a:rPr lang="sk-SK" sz="3100" dirty="0"/>
              <a:t>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4211" y="2556932"/>
            <a:ext cx="5144571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92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3100" b="1" dirty="0" err="1">
                <a:solidFill>
                  <a:schemeClr val="accent1"/>
                </a:solidFill>
              </a:rPr>
              <a:t>Amuri</a:t>
            </a:r>
            <a:r>
              <a:rPr lang="sk-SK" sz="3100" b="1" dirty="0">
                <a:solidFill>
                  <a:schemeClr val="accent1"/>
                </a:solidFill>
              </a:rPr>
              <a:t> </a:t>
            </a:r>
            <a:r>
              <a:rPr lang="sk-SK" sz="3100" b="1" dirty="0" err="1">
                <a:solidFill>
                  <a:schemeClr val="accent1"/>
                </a:solidFill>
              </a:rPr>
              <a:t>leopárd</a:t>
            </a:r>
            <a:r>
              <a:rPr lang="sk-SK" sz="3100" b="1" dirty="0">
                <a:solidFill>
                  <a:schemeClr val="accent1"/>
                </a:solidFill>
              </a:rPr>
              <a:t> </a:t>
            </a:r>
            <a:r>
              <a:rPr lang="sk-SK" sz="3100" dirty="0"/>
              <a:t>– </a:t>
            </a:r>
            <a:r>
              <a:rPr lang="sk-SK" sz="3100" dirty="0" err="1"/>
              <a:t>kevés</a:t>
            </a:r>
            <a:r>
              <a:rPr lang="sk-SK" sz="3100" dirty="0"/>
              <a:t> </a:t>
            </a:r>
            <a:r>
              <a:rPr lang="sk-SK" sz="3100" dirty="0" err="1"/>
              <a:t>példányt</a:t>
            </a:r>
            <a:r>
              <a:rPr lang="sk-SK" sz="3100" dirty="0"/>
              <a:t> </a:t>
            </a:r>
            <a:r>
              <a:rPr lang="sk-SK" sz="3100" dirty="0" err="1"/>
              <a:t>számlál</a:t>
            </a:r>
            <a:r>
              <a:rPr lang="sk-SK" sz="3100" dirty="0"/>
              <a:t> (35-45 </a:t>
            </a:r>
            <a:r>
              <a:rPr lang="sk-SK" sz="3100" dirty="0" err="1"/>
              <a:t>állat</a:t>
            </a:r>
            <a:r>
              <a:rPr lang="sk-SK" sz="3100" dirty="0"/>
              <a:t>) </a:t>
            </a:r>
            <a:r>
              <a:rPr lang="sk-SK" sz="3100" dirty="0" err="1"/>
              <a:t>kis</a:t>
            </a:r>
            <a:r>
              <a:rPr lang="sk-SK" sz="3100" dirty="0"/>
              <a:t> </a:t>
            </a:r>
            <a:r>
              <a:rPr lang="sk-SK" sz="3100" dirty="0" err="1"/>
              <a:t>területen</a:t>
            </a:r>
            <a:r>
              <a:rPr lang="sk-SK" sz="3100" dirty="0"/>
              <a:t> </a:t>
            </a:r>
            <a:r>
              <a:rPr lang="sk-SK" sz="3100" dirty="0" err="1"/>
              <a:t>az</a:t>
            </a:r>
            <a:r>
              <a:rPr lang="sk-SK" sz="3100" dirty="0"/>
              <a:t> </a:t>
            </a:r>
            <a:r>
              <a:rPr lang="sk-SK" sz="3100" dirty="0" err="1"/>
              <a:t>orosz</a:t>
            </a:r>
            <a:r>
              <a:rPr lang="sk-SK" sz="3100" dirty="0"/>
              <a:t>, </a:t>
            </a:r>
            <a:r>
              <a:rPr lang="sk-SK" sz="3100" dirty="0" err="1"/>
              <a:t>kínai</a:t>
            </a:r>
            <a:r>
              <a:rPr lang="sk-SK" sz="3100" dirty="0"/>
              <a:t>, </a:t>
            </a:r>
            <a:r>
              <a:rPr lang="sk-SK" sz="3100" dirty="0" err="1"/>
              <a:t>észak-kóreai</a:t>
            </a:r>
            <a:r>
              <a:rPr lang="sk-SK" sz="3100" dirty="0"/>
              <a:t> (</a:t>
            </a:r>
            <a:r>
              <a:rPr lang="sk-SK" sz="3100" dirty="0" err="1"/>
              <a:t>Ázsia</a:t>
            </a:r>
            <a:r>
              <a:rPr lang="sk-SK" sz="3100" dirty="0"/>
              <a:t>) </a:t>
            </a:r>
            <a:r>
              <a:rPr lang="sk-SK" sz="3100" dirty="0" err="1"/>
              <a:t>határok</a:t>
            </a:r>
            <a:r>
              <a:rPr lang="sk-SK" sz="3100" dirty="0"/>
              <a:t> </a:t>
            </a:r>
            <a:r>
              <a:rPr lang="sk-SK" sz="3100" dirty="0" err="1"/>
              <a:t>háromszögében</a:t>
            </a:r>
            <a:r>
              <a:rPr lang="sk-SK" sz="3100" dirty="0"/>
              <a:t> </a:t>
            </a:r>
            <a:r>
              <a:rPr lang="sk-SK" sz="3100" dirty="0" err="1"/>
              <a:t>él</a:t>
            </a:r>
            <a:r>
              <a:rPr lang="sk-SK" sz="3100" dirty="0"/>
              <a:t>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1051" y="2556932"/>
            <a:ext cx="5207124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24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2800" b="1" dirty="0" err="1">
                <a:solidFill>
                  <a:schemeClr val="accent1"/>
                </a:solidFill>
              </a:rPr>
              <a:t>Hegyi</a:t>
            </a:r>
            <a:r>
              <a:rPr lang="sk-SK" sz="2800" b="1" dirty="0">
                <a:solidFill>
                  <a:schemeClr val="accent1"/>
                </a:solidFill>
              </a:rPr>
              <a:t> </a:t>
            </a:r>
            <a:r>
              <a:rPr lang="sk-SK" sz="2800" b="1" dirty="0" err="1">
                <a:solidFill>
                  <a:schemeClr val="accent1"/>
                </a:solidFill>
              </a:rPr>
              <a:t>gorilla</a:t>
            </a:r>
            <a:r>
              <a:rPr lang="sk-SK" sz="2800" b="1" dirty="0">
                <a:solidFill>
                  <a:schemeClr val="accent1"/>
                </a:solidFill>
              </a:rPr>
              <a:t> </a:t>
            </a:r>
            <a:r>
              <a:rPr lang="sk-SK" sz="2800" dirty="0"/>
              <a:t>– </a:t>
            </a:r>
            <a:r>
              <a:rPr lang="sk-SK" sz="2800" dirty="0" err="1"/>
              <a:t>jelenleg</a:t>
            </a:r>
            <a:r>
              <a:rPr lang="sk-SK" sz="2800" dirty="0"/>
              <a:t> 740 </a:t>
            </a:r>
            <a:r>
              <a:rPr lang="sk-SK" sz="2800" dirty="0" err="1"/>
              <a:t>egyed</a:t>
            </a:r>
            <a:r>
              <a:rPr lang="sk-SK" sz="2800" dirty="0"/>
              <a:t> </a:t>
            </a:r>
            <a:r>
              <a:rPr lang="sk-SK" sz="2800" dirty="0" err="1"/>
              <a:t>található</a:t>
            </a:r>
            <a:r>
              <a:rPr lang="sk-SK" sz="2800" dirty="0"/>
              <a:t> </a:t>
            </a:r>
            <a:r>
              <a:rPr lang="sk-SK" sz="2800" dirty="0" err="1"/>
              <a:t>Kongóban</a:t>
            </a:r>
            <a:r>
              <a:rPr lang="sk-SK" sz="2800" dirty="0"/>
              <a:t> (Afrika) a </a:t>
            </a:r>
            <a:r>
              <a:rPr lang="sk-SK" sz="2800" dirty="0" err="1"/>
              <a:t>Virunga</a:t>
            </a:r>
            <a:r>
              <a:rPr lang="sk-SK" sz="2800" dirty="0"/>
              <a:t> </a:t>
            </a:r>
            <a:r>
              <a:rPr lang="sk-SK" sz="2800" dirty="0" err="1"/>
              <a:t>Nemzeti</a:t>
            </a:r>
            <a:r>
              <a:rPr lang="sk-SK" sz="2800" dirty="0"/>
              <a:t> </a:t>
            </a:r>
            <a:r>
              <a:rPr lang="sk-SK" sz="2800" dirty="0" err="1" smtClean="0"/>
              <a:t>Parkban</a:t>
            </a:r>
            <a:r>
              <a:rPr lang="sk-SK" sz="2800" dirty="0" smtClean="0"/>
              <a:t>. A </a:t>
            </a:r>
            <a:r>
              <a:rPr lang="sk-SK" sz="2800" dirty="0" err="1" smtClean="0"/>
              <a:t>gorillákat</a:t>
            </a:r>
            <a:r>
              <a:rPr lang="sk-SK" sz="2800" dirty="0" smtClean="0"/>
              <a:t> </a:t>
            </a:r>
            <a:r>
              <a:rPr lang="sk-SK" sz="2800" dirty="0" err="1" smtClean="0"/>
              <a:t>az</a:t>
            </a:r>
            <a:r>
              <a:rPr lang="sk-SK" sz="2800" dirty="0" smtClean="0"/>
              <a:t> </a:t>
            </a:r>
            <a:r>
              <a:rPr lang="sk-SK" sz="2800" dirty="0" err="1" smtClean="0"/>
              <a:t>orvvadászat</a:t>
            </a:r>
            <a:r>
              <a:rPr lang="sk-SK" sz="2800" dirty="0" smtClean="0"/>
              <a:t> </a:t>
            </a:r>
            <a:r>
              <a:rPr lang="sk-SK" sz="2800" dirty="0" err="1" smtClean="0"/>
              <a:t>az</a:t>
            </a:r>
            <a:r>
              <a:rPr lang="sk-SK" sz="2800" dirty="0" smtClean="0"/>
              <a:t> </a:t>
            </a:r>
            <a:r>
              <a:rPr lang="sk-SK" sz="2800" dirty="0" err="1" smtClean="0"/>
              <a:t>élőhelyük</a:t>
            </a:r>
            <a:r>
              <a:rPr lang="sk-SK" sz="2800" dirty="0" smtClean="0"/>
              <a:t> </a:t>
            </a:r>
            <a:r>
              <a:rPr lang="sk-SK" sz="2800" dirty="0" err="1" smtClean="0"/>
              <a:t>elvesztése</a:t>
            </a:r>
            <a:r>
              <a:rPr lang="sk-SK" sz="2800" dirty="0" smtClean="0"/>
              <a:t>, a </a:t>
            </a:r>
            <a:r>
              <a:rPr lang="sk-SK" sz="2800" dirty="0" err="1" smtClean="0"/>
              <a:t>háborúk</a:t>
            </a:r>
            <a:r>
              <a:rPr lang="sk-SK" sz="2800" dirty="0" smtClean="0"/>
              <a:t> </a:t>
            </a:r>
            <a:r>
              <a:rPr lang="sk-SK" sz="2800" dirty="0" err="1" smtClean="0"/>
              <a:t>és</a:t>
            </a:r>
            <a:r>
              <a:rPr lang="sk-SK" sz="2800" dirty="0" smtClean="0"/>
              <a:t> </a:t>
            </a:r>
            <a:r>
              <a:rPr lang="sk-SK" sz="2800" dirty="0" err="1" smtClean="0"/>
              <a:t>betegségek</a:t>
            </a:r>
            <a:r>
              <a:rPr lang="sk-SK" sz="2800" dirty="0" smtClean="0"/>
              <a:t> </a:t>
            </a:r>
            <a:r>
              <a:rPr lang="sk-SK" sz="2800" dirty="0" err="1" smtClean="0"/>
              <a:t>súlytják</a:t>
            </a:r>
            <a:r>
              <a:rPr lang="sk-SK" sz="2800" dirty="0" smtClean="0"/>
              <a:t>. 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4222" y="2556933"/>
            <a:ext cx="5558921" cy="35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72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846032"/>
            <a:ext cx="10065221" cy="1303867"/>
          </a:xfrm>
        </p:spPr>
        <p:txBody>
          <a:bodyPr>
            <a:noAutofit/>
          </a:bodyPr>
          <a:lstStyle/>
          <a:p>
            <a:pPr algn="l"/>
            <a:r>
              <a:rPr lang="sk-SK" sz="2800" b="1" dirty="0" err="1">
                <a:solidFill>
                  <a:schemeClr val="accent1"/>
                </a:solidFill>
              </a:rPr>
              <a:t>Közönséges</a:t>
            </a:r>
            <a:r>
              <a:rPr lang="sk-SK" sz="2800" b="1" dirty="0">
                <a:solidFill>
                  <a:schemeClr val="accent1"/>
                </a:solidFill>
              </a:rPr>
              <a:t> </a:t>
            </a:r>
            <a:r>
              <a:rPr lang="sk-SK" sz="2800" b="1" dirty="0" err="1">
                <a:solidFill>
                  <a:schemeClr val="accent1"/>
                </a:solidFill>
              </a:rPr>
              <a:t>cserepesteknős</a:t>
            </a:r>
            <a:r>
              <a:rPr lang="sk-SK" sz="2800" b="1" dirty="0">
                <a:solidFill>
                  <a:schemeClr val="accent1"/>
                </a:solidFill>
              </a:rPr>
              <a:t> </a:t>
            </a:r>
            <a:r>
              <a:rPr lang="sk-SK" sz="2800" dirty="0"/>
              <a:t>– a </a:t>
            </a:r>
            <a:r>
              <a:rPr lang="sk-SK" sz="2800" dirty="0" err="1"/>
              <a:t>két</a:t>
            </a:r>
            <a:r>
              <a:rPr lang="sk-SK" sz="2800" dirty="0"/>
              <a:t> </a:t>
            </a:r>
            <a:r>
              <a:rPr lang="sk-SK" sz="2800" dirty="0" err="1"/>
              <a:t>térítő</a:t>
            </a:r>
            <a:r>
              <a:rPr lang="sk-SK" sz="2800" dirty="0"/>
              <a:t> </a:t>
            </a:r>
            <a:r>
              <a:rPr lang="sk-SK" sz="2800" dirty="0" err="1"/>
              <a:t>között</a:t>
            </a:r>
            <a:r>
              <a:rPr lang="sk-SK" sz="2800" dirty="0"/>
              <a:t> </a:t>
            </a:r>
            <a:r>
              <a:rPr lang="sk-SK" sz="2800" dirty="0" err="1"/>
              <a:t>az</a:t>
            </a:r>
            <a:r>
              <a:rPr lang="sk-SK" sz="2800" dirty="0"/>
              <a:t> </a:t>
            </a:r>
            <a:r>
              <a:rPr lang="sk-SK" sz="2800" dirty="0" err="1"/>
              <a:t>Atlanti</a:t>
            </a:r>
            <a:r>
              <a:rPr lang="sk-SK" sz="2800" dirty="0"/>
              <a:t> – </a:t>
            </a:r>
            <a:r>
              <a:rPr lang="sk-SK" sz="2800" dirty="0" err="1"/>
              <a:t>és</a:t>
            </a:r>
            <a:r>
              <a:rPr lang="sk-SK" sz="2800" dirty="0"/>
              <a:t> a </a:t>
            </a:r>
            <a:r>
              <a:rPr lang="sk-SK" sz="2800" dirty="0" err="1"/>
              <a:t>Csendes</a:t>
            </a:r>
            <a:r>
              <a:rPr lang="sk-SK" sz="2800" dirty="0"/>
              <a:t>- </a:t>
            </a:r>
            <a:r>
              <a:rPr lang="sk-SK" sz="2800" dirty="0" err="1"/>
              <a:t>óceánban</a:t>
            </a:r>
            <a:r>
              <a:rPr lang="sk-SK" sz="2800" dirty="0"/>
              <a:t> </a:t>
            </a:r>
            <a:r>
              <a:rPr lang="sk-SK" sz="2800" dirty="0" err="1"/>
              <a:t>él</a:t>
            </a:r>
            <a:r>
              <a:rPr lang="sk-SK" sz="2800" dirty="0"/>
              <a:t>. </a:t>
            </a:r>
            <a:r>
              <a:rPr lang="sk-SK" sz="2800" dirty="0" smtClean="0"/>
              <a:t>Nagy </a:t>
            </a:r>
            <a:r>
              <a:rPr lang="sk-SK" sz="2800" dirty="0" err="1" smtClean="0"/>
              <a:t>veszélyt</a:t>
            </a:r>
            <a:r>
              <a:rPr lang="sk-SK" sz="2800" dirty="0" smtClean="0"/>
              <a:t> </a:t>
            </a:r>
            <a:r>
              <a:rPr lang="sk-SK" sz="2800" dirty="0" err="1" smtClean="0"/>
              <a:t>jelent</a:t>
            </a:r>
            <a:r>
              <a:rPr lang="sk-SK" sz="2800" dirty="0" smtClean="0"/>
              <a:t> a </a:t>
            </a:r>
            <a:r>
              <a:rPr lang="sk-SK" sz="2800" dirty="0" err="1" smtClean="0"/>
              <a:t>faj</a:t>
            </a:r>
            <a:r>
              <a:rPr lang="sk-SK" sz="2800" dirty="0" smtClean="0"/>
              <a:t> </a:t>
            </a:r>
            <a:r>
              <a:rPr lang="sk-SK" sz="2800" dirty="0" err="1" smtClean="0"/>
              <a:t>számára</a:t>
            </a:r>
            <a:r>
              <a:rPr lang="sk-SK" sz="2800" dirty="0" smtClean="0"/>
              <a:t> </a:t>
            </a:r>
            <a:r>
              <a:rPr lang="sk-SK" sz="2800" dirty="0"/>
              <a:t>a </a:t>
            </a:r>
            <a:r>
              <a:rPr lang="sk-SK" sz="2800" dirty="0" err="1"/>
              <a:t>halászat</a:t>
            </a:r>
            <a:r>
              <a:rPr lang="sk-SK" sz="2800" dirty="0"/>
              <a:t> </a:t>
            </a:r>
            <a:r>
              <a:rPr lang="sk-SK" sz="2800" dirty="0" err="1"/>
              <a:t>és</a:t>
            </a:r>
            <a:r>
              <a:rPr lang="sk-SK" sz="2800" dirty="0"/>
              <a:t> a </a:t>
            </a:r>
            <a:r>
              <a:rPr lang="sk-SK" sz="2800" dirty="0" err="1"/>
              <a:t>környezetszennyezés</a:t>
            </a:r>
            <a:r>
              <a:rPr lang="sk-SK" sz="2800" dirty="0"/>
              <a:t>. </a:t>
            </a:r>
            <a:br>
              <a:rPr lang="sk-SK" sz="2800" dirty="0"/>
            </a:b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147" y="2556932"/>
            <a:ext cx="5161805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544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3100" b="1" dirty="0" err="1">
                <a:solidFill>
                  <a:schemeClr val="accent1"/>
                </a:solidFill>
              </a:rPr>
              <a:t>Hektor</a:t>
            </a:r>
            <a:r>
              <a:rPr lang="sk-SK" sz="3100" b="1" dirty="0">
                <a:solidFill>
                  <a:schemeClr val="accent1"/>
                </a:solidFill>
              </a:rPr>
              <a:t> - </a:t>
            </a:r>
            <a:r>
              <a:rPr lang="sk-SK" sz="3100" b="1" dirty="0" err="1">
                <a:solidFill>
                  <a:schemeClr val="accent1"/>
                </a:solidFill>
              </a:rPr>
              <a:t>delfin</a:t>
            </a:r>
            <a:r>
              <a:rPr lang="sk-SK" sz="3100" b="1" dirty="0">
                <a:solidFill>
                  <a:schemeClr val="accent1"/>
                </a:solidFill>
              </a:rPr>
              <a:t> </a:t>
            </a:r>
            <a:r>
              <a:rPr lang="sk-SK" sz="3100" dirty="0"/>
              <a:t>– </a:t>
            </a:r>
            <a:r>
              <a:rPr lang="sk-SK" sz="3100" dirty="0" err="1"/>
              <a:t>kizárólad</a:t>
            </a:r>
            <a:r>
              <a:rPr lang="sk-SK" sz="3100" dirty="0"/>
              <a:t> </a:t>
            </a:r>
            <a:r>
              <a:rPr lang="sk-SK" sz="3100" dirty="0" err="1"/>
              <a:t>az</a:t>
            </a:r>
            <a:r>
              <a:rPr lang="sk-SK" sz="3100" dirty="0"/>
              <a:t> </a:t>
            </a:r>
            <a:r>
              <a:rPr lang="sk-SK" sz="3100" dirty="0" err="1"/>
              <a:t>Új-Zéladn</a:t>
            </a:r>
            <a:r>
              <a:rPr lang="sk-SK" sz="3100" dirty="0"/>
              <a:t> </a:t>
            </a:r>
            <a:r>
              <a:rPr lang="sk-SK" sz="3100" dirty="0" err="1"/>
              <a:t>környéki</a:t>
            </a:r>
            <a:r>
              <a:rPr lang="sk-SK" sz="3100" dirty="0"/>
              <a:t> </a:t>
            </a:r>
            <a:r>
              <a:rPr lang="sk-SK" sz="3100" dirty="0" err="1"/>
              <a:t>vizekben</a:t>
            </a:r>
            <a:r>
              <a:rPr lang="sk-SK" sz="3100" dirty="0"/>
              <a:t> </a:t>
            </a:r>
            <a:r>
              <a:rPr lang="sk-SK" sz="3100" dirty="0" err="1"/>
              <a:t>él</a:t>
            </a:r>
            <a:r>
              <a:rPr lang="sk-SK" sz="3100" dirty="0" smtClean="0"/>
              <a:t>. </a:t>
            </a:r>
            <a:r>
              <a:rPr lang="sk-SK" sz="3100" dirty="0" err="1" smtClean="0"/>
              <a:t>Jelenleg</a:t>
            </a:r>
            <a:r>
              <a:rPr lang="sk-SK" sz="3100" dirty="0" smtClean="0"/>
              <a:t> </a:t>
            </a:r>
            <a:r>
              <a:rPr lang="sk-SK" sz="3100" dirty="0" err="1" smtClean="0"/>
              <a:t>az</a:t>
            </a:r>
            <a:r>
              <a:rPr lang="sk-SK" sz="3100" dirty="0" smtClean="0"/>
              <a:t> </a:t>
            </a:r>
            <a:r>
              <a:rPr lang="sk-SK" sz="3100" dirty="0" err="1" smtClean="0"/>
              <a:t>egyik</a:t>
            </a:r>
            <a:r>
              <a:rPr lang="sk-SK" sz="3100" dirty="0" smtClean="0"/>
              <a:t> </a:t>
            </a:r>
            <a:r>
              <a:rPr lang="sk-SK" sz="3100" dirty="0" err="1" smtClean="0"/>
              <a:t>legritkább</a:t>
            </a:r>
            <a:r>
              <a:rPr lang="sk-SK" sz="3100" dirty="0" smtClean="0"/>
              <a:t> </a:t>
            </a:r>
            <a:r>
              <a:rPr lang="sk-SK" sz="3100" dirty="0" err="1" smtClean="0"/>
              <a:t>tengeri</a:t>
            </a:r>
            <a:r>
              <a:rPr lang="sk-SK" sz="3100" dirty="0" smtClean="0"/>
              <a:t> </a:t>
            </a:r>
            <a:r>
              <a:rPr lang="sk-SK" sz="3100" dirty="0" err="1" smtClean="0"/>
              <a:t>delfin</a:t>
            </a:r>
            <a:r>
              <a:rPr lang="sk-SK" sz="3100" dirty="0" smtClean="0"/>
              <a:t> a </a:t>
            </a:r>
            <a:r>
              <a:rPr lang="sk-SK" sz="3100" dirty="0" err="1" smtClean="0"/>
              <a:t>világon</a:t>
            </a:r>
            <a:r>
              <a:rPr lang="sk-SK" sz="3100" dirty="0" smtClean="0"/>
              <a:t>, </a:t>
            </a:r>
            <a:r>
              <a:rPr lang="sk-SK" sz="3100" dirty="0" err="1" smtClean="0"/>
              <a:t>tilos</a:t>
            </a:r>
            <a:r>
              <a:rPr lang="sk-SK" sz="3100" dirty="0" smtClean="0"/>
              <a:t> a </a:t>
            </a:r>
            <a:r>
              <a:rPr lang="sk-SK" sz="3100" dirty="0" err="1" smtClean="0"/>
              <a:t>halászata</a:t>
            </a:r>
            <a:r>
              <a:rPr lang="sk-SK" sz="3100" dirty="0" smtClean="0"/>
              <a:t>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9594" y="2556933"/>
            <a:ext cx="4783527" cy="35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4629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3100" b="1" dirty="0" err="1">
                <a:solidFill>
                  <a:schemeClr val="accent1"/>
                </a:solidFill>
              </a:rPr>
              <a:t>Kékbálna</a:t>
            </a:r>
            <a:r>
              <a:rPr lang="sk-SK" sz="3100" dirty="0"/>
              <a:t> – </a:t>
            </a:r>
            <a:r>
              <a:rPr lang="sk-SK" sz="3100" dirty="0" err="1"/>
              <a:t>ez</a:t>
            </a:r>
            <a:r>
              <a:rPr lang="sk-SK" sz="3100" dirty="0"/>
              <a:t> a </a:t>
            </a:r>
            <a:r>
              <a:rPr lang="sk-SK" sz="3100" dirty="0" err="1"/>
              <a:t>bálnafaj</a:t>
            </a:r>
            <a:r>
              <a:rPr lang="sk-SK" sz="3100" dirty="0"/>
              <a:t> </a:t>
            </a:r>
            <a:r>
              <a:rPr lang="sk-SK" sz="3100" dirty="0" err="1"/>
              <a:t>gyakori</a:t>
            </a:r>
            <a:r>
              <a:rPr lang="sk-SK" sz="3100" dirty="0"/>
              <a:t> volt a </a:t>
            </a:r>
            <a:r>
              <a:rPr lang="sk-SK" sz="3100" dirty="0" err="1"/>
              <a:t>Föld</a:t>
            </a:r>
            <a:r>
              <a:rPr lang="sk-SK" sz="3100" dirty="0"/>
              <a:t> </a:t>
            </a:r>
            <a:r>
              <a:rPr lang="sk-SK" sz="3100" dirty="0" err="1"/>
              <a:t>összes</a:t>
            </a:r>
            <a:r>
              <a:rPr lang="sk-SK" sz="3100" dirty="0"/>
              <a:t> </a:t>
            </a:r>
            <a:r>
              <a:rPr lang="sk-SK" sz="3100" dirty="0" err="1"/>
              <a:t>óceánjában</a:t>
            </a:r>
            <a:r>
              <a:rPr lang="sk-SK" sz="3100" dirty="0"/>
              <a:t> </a:t>
            </a:r>
            <a:r>
              <a:rPr lang="sk-SK" sz="3100" dirty="0" err="1"/>
              <a:t>és</a:t>
            </a:r>
            <a:r>
              <a:rPr lang="sk-SK" sz="3100" dirty="0"/>
              <a:t> </a:t>
            </a:r>
            <a:r>
              <a:rPr lang="sk-SK" sz="3100" dirty="0" err="1"/>
              <a:t>nagyobb</a:t>
            </a:r>
            <a:r>
              <a:rPr lang="sk-SK" sz="3100" dirty="0"/>
              <a:t> </a:t>
            </a:r>
            <a:r>
              <a:rPr lang="sk-SK" sz="3100" dirty="0" err="1" smtClean="0"/>
              <a:t>tengerében</a:t>
            </a:r>
            <a:r>
              <a:rPr lang="sk-SK" sz="3100" dirty="0" smtClean="0"/>
              <a:t>, </a:t>
            </a:r>
            <a:r>
              <a:rPr lang="sk-SK" sz="3100" dirty="0" err="1" smtClean="0"/>
              <a:t>még</a:t>
            </a:r>
            <a:r>
              <a:rPr lang="sk-SK" sz="3100" dirty="0" smtClean="0"/>
              <a:t> </a:t>
            </a:r>
            <a:r>
              <a:rPr lang="sk-SK" sz="3100" dirty="0" err="1" smtClean="0"/>
              <a:t>mielőtt</a:t>
            </a:r>
            <a:r>
              <a:rPr lang="sk-SK" sz="3100" dirty="0" smtClean="0"/>
              <a:t> </a:t>
            </a:r>
            <a:r>
              <a:rPr lang="sk-SK" sz="3100" dirty="0" err="1" smtClean="0"/>
              <a:t>az</a:t>
            </a:r>
            <a:r>
              <a:rPr lang="sk-SK" sz="3100" dirty="0" smtClean="0"/>
              <a:t> </a:t>
            </a:r>
            <a:r>
              <a:rPr lang="sk-SK" sz="3100" dirty="0" err="1" smtClean="0"/>
              <a:t>ember</a:t>
            </a:r>
            <a:r>
              <a:rPr lang="sk-SK" sz="3100" dirty="0" smtClean="0"/>
              <a:t> </a:t>
            </a:r>
            <a:r>
              <a:rPr lang="sk-SK" sz="3100" dirty="0" err="1" smtClean="0"/>
              <a:t>mészárolni</a:t>
            </a:r>
            <a:r>
              <a:rPr lang="sk-SK" sz="3100" dirty="0" smtClean="0"/>
              <a:t> </a:t>
            </a:r>
            <a:r>
              <a:rPr lang="sk-SK" sz="3100" dirty="0" err="1" smtClean="0"/>
              <a:t>kezdte</a:t>
            </a:r>
            <a:r>
              <a:rPr lang="sk-SK" sz="3100" dirty="0" smtClean="0"/>
              <a:t> </a:t>
            </a:r>
            <a:r>
              <a:rPr lang="sk-SK" sz="3100" dirty="0" err="1" smtClean="0"/>
              <a:t>ezt</a:t>
            </a:r>
            <a:r>
              <a:rPr lang="sk-SK" sz="3100" dirty="0" smtClean="0"/>
              <a:t> a </a:t>
            </a:r>
            <a:r>
              <a:rPr lang="sk-SK" sz="3100" dirty="0" err="1" smtClean="0"/>
              <a:t>bálnafajt</a:t>
            </a:r>
            <a:r>
              <a:rPr lang="sk-SK" sz="3100" dirty="0" smtClean="0"/>
              <a:t>, </a:t>
            </a:r>
            <a:r>
              <a:rPr lang="sk-SK" sz="3100" dirty="0" err="1" smtClean="0"/>
              <a:t>amely</a:t>
            </a:r>
            <a:r>
              <a:rPr lang="sk-SK" sz="3100" dirty="0" smtClean="0"/>
              <a:t> a  </a:t>
            </a:r>
            <a:r>
              <a:rPr lang="sk-SK" sz="3100" dirty="0" err="1" smtClean="0"/>
              <a:t>világ</a:t>
            </a:r>
            <a:r>
              <a:rPr lang="sk-SK" sz="3100" dirty="0" smtClean="0"/>
              <a:t> </a:t>
            </a:r>
            <a:r>
              <a:rPr lang="sk-SK" sz="3100" dirty="0" err="1" smtClean="0"/>
              <a:t>legnagyobb</a:t>
            </a:r>
            <a:r>
              <a:rPr lang="sk-SK" sz="3100" dirty="0" smtClean="0"/>
              <a:t> </a:t>
            </a:r>
            <a:r>
              <a:rPr lang="sk-SK" sz="3100" dirty="0" err="1" smtClean="0"/>
              <a:t>emlőse</a:t>
            </a:r>
            <a:r>
              <a:rPr lang="sk-SK" sz="3100" dirty="0" smtClean="0"/>
              <a:t>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0523" y="2556932"/>
            <a:ext cx="5021501" cy="36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174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3100" b="1" dirty="0" err="1">
                <a:solidFill>
                  <a:schemeClr val="accent1"/>
                </a:solidFill>
              </a:rPr>
              <a:t>Ázsia</a:t>
            </a:r>
            <a:r>
              <a:rPr lang="sk-SK" sz="3100" b="1" dirty="0">
                <a:solidFill>
                  <a:schemeClr val="accent1"/>
                </a:solidFill>
              </a:rPr>
              <a:t> </a:t>
            </a:r>
            <a:r>
              <a:rPr lang="sk-SK" sz="3100" b="1" dirty="0" err="1">
                <a:solidFill>
                  <a:schemeClr val="accent1"/>
                </a:solidFill>
              </a:rPr>
              <a:t>elefánt</a:t>
            </a:r>
            <a:r>
              <a:rPr lang="sk-SK" sz="3100" b="1" dirty="0">
                <a:solidFill>
                  <a:schemeClr val="accent1"/>
                </a:solidFill>
              </a:rPr>
              <a:t> </a:t>
            </a:r>
            <a:r>
              <a:rPr lang="sk-SK" sz="3100" dirty="0"/>
              <a:t>– a </a:t>
            </a:r>
            <a:r>
              <a:rPr lang="sk-SK" sz="3100" dirty="0" err="1"/>
              <a:t>második</a:t>
            </a:r>
            <a:r>
              <a:rPr lang="sk-SK" sz="3100" dirty="0"/>
              <a:t> </a:t>
            </a:r>
            <a:r>
              <a:rPr lang="sk-SK" sz="3100" dirty="0" err="1"/>
              <a:t>legnagyobb</a:t>
            </a:r>
            <a:r>
              <a:rPr lang="sk-SK" sz="3100" dirty="0"/>
              <a:t> </a:t>
            </a:r>
            <a:r>
              <a:rPr lang="sk-SK" sz="3100" dirty="0" err="1"/>
              <a:t>szárazföldi</a:t>
            </a:r>
            <a:r>
              <a:rPr lang="sk-SK" sz="3100" dirty="0"/>
              <a:t> </a:t>
            </a:r>
            <a:r>
              <a:rPr lang="sk-SK" sz="3100" dirty="0" err="1"/>
              <a:t>emlős</a:t>
            </a:r>
            <a:r>
              <a:rPr lang="sk-SK" sz="3100" dirty="0" smtClean="0"/>
              <a:t>. </a:t>
            </a:r>
            <a:r>
              <a:rPr lang="sk-SK" sz="3100" dirty="0" err="1" smtClean="0"/>
              <a:t>Az</a:t>
            </a:r>
            <a:r>
              <a:rPr lang="sk-SK" sz="3100" dirty="0" smtClean="0"/>
              <a:t> </a:t>
            </a:r>
            <a:r>
              <a:rPr lang="sk-SK" sz="3100" dirty="0" err="1" smtClean="0"/>
              <a:t>esőerdőkben</a:t>
            </a:r>
            <a:r>
              <a:rPr lang="sk-SK" sz="3100" dirty="0" smtClean="0"/>
              <a:t> </a:t>
            </a:r>
            <a:r>
              <a:rPr lang="sk-SK" sz="3100" dirty="0" err="1" smtClean="0"/>
              <a:t>és</a:t>
            </a:r>
            <a:r>
              <a:rPr lang="sk-SK" sz="3100" dirty="0" smtClean="0"/>
              <a:t> </a:t>
            </a:r>
            <a:r>
              <a:rPr lang="sk-SK" sz="3100" dirty="0" err="1" smtClean="0"/>
              <a:t>füves</a:t>
            </a:r>
            <a:r>
              <a:rPr lang="sk-SK" sz="3100" dirty="0" smtClean="0"/>
              <a:t> </a:t>
            </a:r>
            <a:r>
              <a:rPr lang="sk-SK" sz="3100" dirty="0" err="1" smtClean="0"/>
              <a:t>területeken</a:t>
            </a:r>
            <a:r>
              <a:rPr lang="sk-SK" sz="3100" dirty="0" smtClean="0"/>
              <a:t> </a:t>
            </a:r>
            <a:r>
              <a:rPr lang="sk-SK" sz="3100" dirty="0" err="1" smtClean="0"/>
              <a:t>él</a:t>
            </a:r>
            <a:r>
              <a:rPr lang="sk-SK" sz="3100" dirty="0" smtClean="0"/>
              <a:t>. </a:t>
            </a:r>
            <a:r>
              <a:rPr lang="sk-SK" sz="3100" dirty="0" err="1" smtClean="0"/>
              <a:t>Veszélyeztetett</a:t>
            </a:r>
            <a:r>
              <a:rPr lang="sk-SK" sz="3100" dirty="0" smtClean="0"/>
              <a:t> </a:t>
            </a:r>
            <a:r>
              <a:rPr lang="sk-SK" sz="3100" dirty="0" err="1" smtClean="0"/>
              <a:t>faj</a:t>
            </a:r>
            <a:r>
              <a:rPr lang="sk-SK" sz="3100" dirty="0" smtClean="0"/>
              <a:t>, </a:t>
            </a:r>
            <a:r>
              <a:rPr lang="sk-SK" sz="3100" dirty="0" err="1" smtClean="0"/>
              <a:t>elsősorban</a:t>
            </a:r>
            <a:r>
              <a:rPr lang="sk-SK" sz="3100" dirty="0" smtClean="0"/>
              <a:t> a </a:t>
            </a:r>
            <a:r>
              <a:rPr lang="sk-SK" sz="3100" dirty="0" err="1" smtClean="0"/>
              <a:t>élőhelye</a:t>
            </a:r>
            <a:r>
              <a:rPr lang="sk-SK" sz="3100" dirty="0" smtClean="0"/>
              <a:t> (</a:t>
            </a:r>
            <a:r>
              <a:rPr lang="sk-SK" sz="3100" dirty="0" err="1" smtClean="0"/>
              <a:t>esőerdők</a:t>
            </a:r>
            <a:r>
              <a:rPr lang="sk-SK" sz="3100" dirty="0" smtClean="0"/>
              <a:t> </a:t>
            </a:r>
            <a:r>
              <a:rPr lang="sk-SK" sz="3100" dirty="0" err="1" smtClean="0"/>
              <a:t>irtása</a:t>
            </a:r>
            <a:r>
              <a:rPr lang="sk-SK" sz="3100" dirty="0" smtClean="0"/>
              <a:t>) </a:t>
            </a:r>
            <a:r>
              <a:rPr lang="sk-SK" sz="3100" dirty="0" err="1" smtClean="0"/>
              <a:t>zsugorodása</a:t>
            </a:r>
            <a:r>
              <a:rPr lang="sk-SK" sz="3100" dirty="0" smtClean="0"/>
              <a:t> </a:t>
            </a:r>
            <a:r>
              <a:rPr lang="sk-SK" sz="3100" dirty="0" err="1" smtClean="0"/>
              <a:t>miatt</a:t>
            </a:r>
            <a:r>
              <a:rPr lang="sk-SK" sz="3100" dirty="0" smtClean="0"/>
              <a:t>.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024" y="2556932"/>
            <a:ext cx="5257150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98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3100" b="1" dirty="0">
                <a:solidFill>
                  <a:schemeClr val="accent1"/>
                </a:solidFill>
              </a:rPr>
              <a:t>Bengáli </a:t>
            </a:r>
            <a:r>
              <a:rPr lang="sk-SK" sz="3100" b="1" dirty="0" err="1">
                <a:solidFill>
                  <a:schemeClr val="accent1"/>
                </a:solidFill>
              </a:rPr>
              <a:t>tigris</a:t>
            </a:r>
            <a:r>
              <a:rPr lang="sk-SK" sz="3100" b="1" dirty="0">
                <a:solidFill>
                  <a:schemeClr val="accent1"/>
                </a:solidFill>
              </a:rPr>
              <a:t> </a:t>
            </a:r>
            <a:r>
              <a:rPr lang="sk-SK" sz="3100" dirty="0"/>
              <a:t>– </a:t>
            </a:r>
            <a:r>
              <a:rPr lang="sk-SK" sz="3100" dirty="0" err="1"/>
              <a:t>vagy</a:t>
            </a:r>
            <a:r>
              <a:rPr lang="sk-SK" sz="3100" dirty="0"/>
              <a:t> </a:t>
            </a:r>
            <a:r>
              <a:rPr lang="sk-SK" sz="3100" dirty="0" err="1"/>
              <a:t>királytigris</a:t>
            </a:r>
            <a:r>
              <a:rPr lang="sk-SK" sz="3100" dirty="0"/>
              <a:t> </a:t>
            </a:r>
            <a:r>
              <a:rPr lang="sk-SK" sz="3100" dirty="0" err="1"/>
              <a:t>az</a:t>
            </a:r>
            <a:r>
              <a:rPr lang="sk-SK" sz="3100" dirty="0"/>
              <a:t> </a:t>
            </a:r>
            <a:r>
              <a:rPr lang="sk-SK" sz="3100" dirty="0" err="1"/>
              <a:t>ázsiai</a:t>
            </a:r>
            <a:r>
              <a:rPr lang="sk-SK" sz="3100" dirty="0"/>
              <a:t> </a:t>
            </a:r>
            <a:r>
              <a:rPr lang="sk-SK" sz="3100" dirty="0" err="1"/>
              <a:t>kontinensen</a:t>
            </a:r>
            <a:r>
              <a:rPr lang="sk-SK" sz="3100" dirty="0"/>
              <a:t> </a:t>
            </a:r>
            <a:r>
              <a:rPr lang="sk-SK" sz="3100" dirty="0" err="1"/>
              <a:t>él</a:t>
            </a:r>
            <a:r>
              <a:rPr lang="sk-SK" sz="3100" dirty="0"/>
              <a:t>. </a:t>
            </a:r>
            <a:r>
              <a:rPr lang="sk-SK" sz="3100" dirty="0" smtClean="0"/>
              <a:t>A </a:t>
            </a:r>
            <a:r>
              <a:rPr lang="sk-SK" sz="3100" dirty="0" err="1" smtClean="0"/>
              <a:t>tigriseknek</a:t>
            </a:r>
            <a:r>
              <a:rPr lang="sk-SK" sz="3100" dirty="0" smtClean="0"/>
              <a:t> </a:t>
            </a:r>
            <a:r>
              <a:rPr lang="sk-SK" sz="3100" dirty="0" err="1" smtClean="0"/>
              <a:t>több</a:t>
            </a:r>
            <a:r>
              <a:rPr lang="sk-SK" sz="3100" dirty="0" smtClean="0"/>
              <a:t> </a:t>
            </a:r>
            <a:r>
              <a:rPr lang="sk-SK" sz="3100" dirty="0" err="1" smtClean="0"/>
              <a:t>alfaja</a:t>
            </a:r>
            <a:r>
              <a:rPr lang="sk-SK" sz="3100" dirty="0" smtClean="0"/>
              <a:t> a </a:t>
            </a:r>
            <a:r>
              <a:rPr lang="sk-SK" sz="3100" dirty="0" err="1" smtClean="0"/>
              <a:t>veszélyeztetett</a:t>
            </a:r>
            <a:r>
              <a:rPr lang="sk-SK" sz="3100" dirty="0" smtClean="0"/>
              <a:t> </a:t>
            </a:r>
            <a:r>
              <a:rPr lang="sk-SK" sz="3100" dirty="0" err="1" smtClean="0"/>
              <a:t>vagy</a:t>
            </a:r>
            <a:r>
              <a:rPr lang="sk-SK" sz="3100" dirty="0" smtClean="0"/>
              <a:t> </a:t>
            </a:r>
            <a:r>
              <a:rPr lang="sk-SK" sz="3100" dirty="0" err="1" smtClean="0"/>
              <a:t>súlyosan</a:t>
            </a:r>
            <a:r>
              <a:rPr lang="sk-SK" sz="3100" dirty="0" smtClean="0"/>
              <a:t> </a:t>
            </a:r>
            <a:r>
              <a:rPr lang="sk-SK" sz="3100" dirty="0" err="1" smtClean="0"/>
              <a:t>veszélyeztetett</a:t>
            </a:r>
            <a:r>
              <a:rPr lang="sk-SK" sz="3100" dirty="0" smtClean="0"/>
              <a:t> fajok </a:t>
            </a:r>
            <a:r>
              <a:rPr lang="sk-SK" sz="3100" dirty="0" err="1" smtClean="0"/>
              <a:t>közé</a:t>
            </a:r>
            <a:r>
              <a:rPr lang="sk-SK" sz="3100" dirty="0" smtClean="0"/>
              <a:t> </a:t>
            </a:r>
            <a:r>
              <a:rPr lang="sk-SK" sz="3100" dirty="0" err="1" smtClean="0"/>
              <a:t>tartozik</a:t>
            </a:r>
            <a:r>
              <a:rPr lang="sk-SK" sz="3100" dirty="0" smtClean="0"/>
              <a:t>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5707" y="2556932"/>
            <a:ext cx="5117000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0630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2800" b="1" dirty="0" err="1">
                <a:solidFill>
                  <a:schemeClr val="accent1"/>
                </a:solidFill>
              </a:rPr>
              <a:t>Jávai</a:t>
            </a:r>
            <a:r>
              <a:rPr lang="sk-SK" sz="2800" b="1" dirty="0">
                <a:solidFill>
                  <a:schemeClr val="accent1"/>
                </a:solidFill>
              </a:rPr>
              <a:t> </a:t>
            </a:r>
            <a:r>
              <a:rPr lang="sk-SK" sz="2800" b="1" dirty="0" err="1">
                <a:solidFill>
                  <a:schemeClr val="accent1"/>
                </a:solidFill>
              </a:rPr>
              <a:t>orrszarvú</a:t>
            </a:r>
            <a:r>
              <a:rPr lang="sk-SK" sz="2800" b="1" dirty="0">
                <a:solidFill>
                  <a:schemeClr val="accent1"/>
                </a:solidFill>
              </a:rPr>
              <a:t> </a:t>
            </a:r>
            <a:r>
              <a:rPr lang="sk-SK" sz="2800" dirty="0"/>
              <a:t>– </a:t>
            </a:r>
            <a:r>
              <a:rPr lang="sk-SK" sz="2800" dirty="0" err="1"/>
              <a:t>Ázsiában</a:t>
            </a:r>
            <a:r>
              <a:rPr lang="sk-SK" sz="2800" dirty="0"/>
              <a:t> </a:t>
            </a:r>
            <a:r>
              <a:rPr lang="sk-SK" sz="2800" dirty="0" err="1" smtClean="0"/>
              <a:t>él</a:t>
            </a:r>
            <a:r>
              <a:rPr lang="sk-SK" sz="2800" dirty="0" smtClean="0"/>
              <a:t>. </a:t>
            </a:r>
            <a:r>
              <a:rPr lang="sk-SK" sz="2800" dirty="0" err="1" smtClean="0"/>
              <a:t>Kedvenc</a:t>
            </a:r>
            <a:r>
              <a:rPr lang="sk-SK" sz="2800" dirty="0" smtClean="0"/>
              <a:t> </a:t>
            </a:r>
            <a:r>
              <a:rPr lang="sk-SK" sz="2800" dirty="0" err="1" smtClean="0"/>
              <a:t>vádásztrófea</a:t>
            </a:r>
            <a:r>
              <a:rPr lang="sk-SK" sz="2800" dirty="0" smtClean="0"/>
              <a:t>, </a:t>
            </a:r>
            <a:r>
              <a:rPr lang="sk-SK" sz="2800" dirty="0" err="1" smtClean="0"/>
              <a:t>ez</a:t>
            </a:r>
            <a:r>
              <a:rPr lang="sk-SK" sz="2800" dirty="0" smtClean="0"/>
              <a:t> </a:t>
            </a:r>
            <a:r>
              <a:rPr lang="sk-SK" sz="2800" dirty="0" err="1" smtClean="0"/>
              <a:t>vezetett</a:t>
            </a:r>
            <a:r>
              <a:rPr lang="sk-SK" sz="2800" dirty="0" smtClean="0"/>
              <a:t> </a:t>
            </a:r>
            <a:r>
              <a:rPr lang="sk-SK" sz="2800" dirty="0" err="1" smtClean="0"/>
              <a:t>végül</a:t>
            </a:r>
            <a:r>
              <a:rPr lang="sk-SK" sz="2800" dirty="0" smtClean="0"/>
              <a:t> </a:t>
            </a:r>
            <a:r>
              <a:rPr lang="sk-SK" sz="2800" dirty="0" err="1" smtClean="0"/>
              <a:t>ahhoz</a:t>
            </a:r>
            <a:r>
              <a:rPr lang="sk-SK" sz="2800" dirty="0" smtClean="0"/>
              <a:t>, </a:t>
            </a:r>
            <a:r>
              <a:rPr lang="sk-SK" sz="2800" dirty="0" err="1" smtClean="0"/>
              <a:t>hogy</a:t>
            </a:r>
            <a:r>
              <a:rPr lang="sk-SK" sz="2800" dirty="0" smtClean="0"/>
              <a:t> </a:t>
            </a:r>
            <a:r>
              <a:rPr lang="sk-SK" sz="2800" dirty="0" err="1" smtClean="0"/>
              <a:t>mára</a:t>
            </a:r>
            <a:r>
              <a:rPr lang="sk-SK" sz="2800" dirty="0" smtClean="0"/>
              <a:t> a </a:t>
            </a:r>
            <a:r>
              <a:rPr lang="sk-SK" sz="2800" dirty="0" err="1" smtClean="0"/>
              <a:t>világ</a:t>
            </a:r>
            <a:r>
              <a:rPr lang="sk-SK" sz="2800" dirty="0" smtClean="0"/>
              <a:t> </a:t>
            </a:r>
            <a:r>
              <a:rPr lang="sk-SK" sz="2800" dirty="0" err="1" smtClean="0"/>
              <a:t>egyik</a:t>
            </a:r>
            <a:r>
              <a:rPr lang="sk-SK" sz="2800" dirty="0" smtClean="0"/>
              <a:t> </a:t>
            </a:r>
            <a:r>
              <a:rPr lang="sk-SK" sz="2800" dirty="0" err="1" smtClean="0"/>
              <a:t>legveszélyeztetettebb</a:t>
            </a:r>
            <a:r>
              <a:rPr lang="sk-SK" sz="2800" dirty="0" smtClean="0"/>
              <a:t> </a:t>
            </a:r>
            <a:r>
              <a:rPr lang="sk-SK" sz="2800" dirty="0" err="1" smtClean="0"/>
              <a:t>állata</a:t>
            </a:r>
            <a:r>
              <a:rPr lang="sk-SK" sz="2800" dirty="0" smtClean="0"/>
              <a:t> </a:t>
            </a:r>
            <a:r>
              <a:rPr lang="sk-SK" sz="2800" dirty="0" err="1" smtClean="0"/>
              <a:t>lett</a:t>
            </a:r>
            <a:r>
              <a:rPr lang="sk-SK" sz="2800" dirty="0" smtClean="0"/>
              <a:t>. </a:t>
            </a:r>
            <a:r>
              <a:rPr lang="sk-SK" sz="2800" dirty="0" err="1" smtClean="0"/>
              <a:t>Számuk</a:t>
            </a:r>
            <a:r>
              <a:rPr lang="sk-SK" sz="2800" dirty="0" smtClean="0"/>
              <a:t> </a:t>
            </a:r>
            <a:r>
              <a:rPr lang="sk-SK" sz="2800" dirty="0" err="1" smtClean="0"/>
              <a:t>alig</a:t>
            </a:r>
            <a:r>
              <a:rPr lang="sk-SK" sz="2800" dirty="0" smtClean="0"/>
              <a:t> </a:t>
            </a:r>
            <a:r>
              <a:rPr lang="sk-SK" sz="2800" dirty="0" err="1" smtClean="0"/>
              <a:t>százra</a:t>
            </a:r>
            <a:r>
              <a:rPr lang="sk-SK" sz="2800" dirty="0" smtClean="0"/>
              <a:t> </a:t>
            </a:r>
            <a:r>
              <a:rPr lang="sk-SK" sz="2800" dirty="0" err="1" smtClean="0"/>
              <a:t>tehető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412" y="2556932"/>
            <a:ext cx="4855482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127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6327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k-SK" sz="5200" b="1" dirty="0" smtClean="0">
                <a:solidFill>
                  <a:schemeClr val="accent1"/>
                </a:solidFill>
              </a:rPr>
              <a:t>„</a:t>
            </a:r>
            <a:r>
              <a:rPr lang="sk-SK" sz="5200" b="1" dirty="0" err="1" smtClean="0">
                <a:solidFill>
                  <a:schemeClr val="accent1"/>
                </a:solidFill>
              </a:rPr>
              <a:t>Ami</a:t>
            </a:r>
            <a:r>
              <a:rPr lang="sk-SK" sz="5200" b="1" dirty="0" smtClean="0">
                <a:solidFill>
                  <a:schemeClr val="accent1"/>
                </a:solidFill>
              </a:rPr>
              <a:t> ma </a:t>
            </a:r>
            <a:r>
              <a:rPr lang="sk-SK" sz="5200" b="1" dirty="0" err="1" smtClean="0">
                <a:solidFill>
                  <a:schemeClr val="accent1"/>
                </a:solidFill>
              </a:rPr>
              <a:t>az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állatokkal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történik</a:t>
            </a:r>
            <a:r>
              <a:rPr lang="sk-SK" sz="5200" b="1" dirty="0" smtClean="0">
                <a:solidFill>
                  <a:schemeClr val="accent1"/>
                </a:solidFill>
              </a:rPr>
              <a:t>, </a:t>
            </a:r>
            <a:r>
              <a:rPr lang="sk-SK" sz="5200" b="1" dirty="0" err="1" smtClean="0">
                <a:solidFill>
                  <a:schemeClr val="accent1"/>
                </a:solidFill>
              </a:rPr>
              <a:t>nemsokára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az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emberekkel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is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megtörténik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majd</a:t>
            </a:r>
            <a:r>
              <a:rPr lang="sk-SK" sz="5200" b="1" dirty="0" smtClean="0">
                <a:solidFill>
                  <a:schemeClr val="accent1"/>
                </a:solidFill>
              </a:rPr>
              <a:t>. </a:t>
            </a:r>
            <a:r>
              <a:rPr lang="sk-SK" sz="5200" b="1" dirty="0" err="1" smtClean="0">
                <a:solidFill>
                  <a:schemeClr val="accent1"/>
                </a:solidFill>
              </a:rPr>
              <a:t>Minden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összetartozik</a:t>
            </a:r>
            <a:r>
              <a:rPr lang="sk-SK" sz="5200" b="1" dirty="0" smtClean="0">
                <a:solidFill>
                  <a:schemeClr val="accent1"/>
                </a:solidFill>
              </a:rPr>
              <a:t>. </a:t>
            </a:r>
            <a:r>
              <a:rPr lang="sk-SK" sz="5200" b="1" dirty="0" err="1" smtClean="0">
                <a:solidFill>
                  <a:schemeClr val="accent1"/>
                </a:solidFill>
              </a:rPr>
              <a:t>Ami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baj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Földet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éri</a:t>
            </a:r>
            <a:r>
              <a:rPr lang="sk-SK" sz="5200" b="1" dirty="0" smtClean="0">
                <a:solidFill>
                  <a:schemeClr val="accent1"/>
                </a:solidFill>
              </a:rPr>
              <a:t>, </a:t>
            </a:r>
            <a:r>
              <a:rPr lang="sk-SK" sz="5200" b="1" dirty="0" err="1" smtClean="0">
                <a:solidFill>
                  <a:schemeClr val="accent1"/>
                </a:solidFill>
              </a:rPr>
              <a:t>az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utoléri</a:t>
            </a:r>
            <a:r>
              <a:rPr lang="sk-SK" sz="5200" b="1" dirty="0" smtClean="0">
                <a:solidFill>
                  <a:schemeClr val="accent1"/>
                </a:solidFill>
              </a:rPr>
              <a:t> a </a:t>
            </a:r>
            <a:r>
              <a:rPr lang="sk-SK" sz="5200" b="1" dirty="0" err="1" smtClean="0">
                <a:solidFill>
                  <a:schemeClr val="accent1"/>
                </a:solidFill>
              </a:rPr>
              <a:t>Föld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fiait</a:t>
            </a:r>
            <a:r>
              <a:rPr lang="sk-SK" sz="5200" b="1" dirty="0" smtClean="0">
                <a:solidFill>
                  <a:schemeClr val="accent1"/>
                </a:solidFill>
              </a:rPr>
              <a:t> </a:t>
            </a:r>
            <a:r>
              <a:rPr lang="sk-SK" sz="5200" b="1" dirty="0" err="1" smtClean="0">
                <a:solidFill>
                  <a:schemeClr val="accent1"/>
                </a:solidFill>
              </a:rPr>
              <a:t>is</a:t>
            </a:r>
            <a:r>
              <a:rPr lang="sk-SK" sz="5200" b="1" dirty="0" smtClean="0">
                <a:solidFill>
                  <a:schemeClr val="accent1"/>
                </a:solidFill>
              </a:rPr>
              <a:t>.“</a:t>
            </a:r>
          </a:p>
          <a:p>
            <a:pPr marL="0" indent="0" algn="ctr">
              <a:buNone/>
            </a:pPr>
            <a:endParaRPr lang="sk-SK" sz="28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sk-SK" sz="28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sk-SK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sk-SK" sz="3400" b="1" i="1" dirty="0" smtClean="0">
                <a:solidFill>
                  <a:schemeClr val="accent1"/>
                </a:solidFill>
              </a:rPr>
              <a:t>                                     (Seattle </a:t>
            </a:r>
            <a:r>
              <a:rPr lang="sk-SK" sz="3400" b="1" i="1" dirty="0" err="1" smtClean="0">
                <a:solidFill>
                  <a:schemeClr val="accent1"/>
                </a:solidFill>
              </a:rPr>
              <a:t>törzsfőnök</a:t>
            </a:r>
            <a:r>
              <a:rPr lang="sk-SK" sz="3400" b="1" i="1" dirty="0" smtClean="0">
                <a:solidFill>
                  <a:schemeClr val="accent1"/>
                </a:solidFill>
              </a:rPr>
              <a:t> 1786 – 1866)</a:t>
            </a:r>
            <a:endParaRPr lang="sk-SK" sz="3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483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2800" dirty="0" err="1"/>
              <a:t>Orángután</a:t>
            </a:r>
            <a:r>
              <a:rPr lang="sk-SK" sz="2800" dirty="0"/>
              <a:t> – </a:t>
            </a:r>
            <a:r>
              <a:rPr lang="sk-SK" sz="2800" dirty="0" err="1"/>
              <a:t>élettere</a:t>
            </a:r>
            <a:r>
              <a:rPr lang="sk-SK" sz="2800" dirty="0"/>
              <a:t> </a:t>
            </a:r>
            <a:r>
              <a:rPr lang="sk-SK" sz="2800" dirty="0" err="1"/>
              <a:t>Borneó</a:t>
            </a:r>
            <a:r>
              <a:rPr lang="sk-SK" sz="2800" dirty="0"/>
              <a:t> </a:t>
            </a:r>
            <a:r>
              <a:rPr lang="sk-SK" sz="2800" dirty="0" err="1"/>
              <a:t>és</a:t>
            </a:r>
            <a:r>
              <a:rPr lang="sk-SK" sz="2800" dirty="0"/>
              <a:t> </a:t>
            </a:r>
            <a:r>
              <a:rPr lang="sk-SK" sz="2800" dirty="0" err="1"/>
              <a:t>Szumátra</a:t>
            </a:r>
            <a:r>
              <a:rPr lang="sk-SK" sz="2800" dirty="0"/>
              <a:t> </a:t>
            </a:r>
            <a:r>
              <a:rPr lang="sk-SK" sz="2800" dirty="0" err="1" smtClean="0"/>
              <a:t>szigeteire</a:t>
            </a:r>
            <a:r>
              <a:rPr lang="sk-SK" sz="2800" dirty="0" smtClean="0"/>
              <a:t> </a:t>
            </a:r>
            <a:r>
              <a:rPr lang="sk-SK" sz="2800" dirty="0" err="1" smtClean="0"/>
              <a:t>szorult</a:t>
            </a:r>
            <a:r>
              <a:rPr lang="sk-SK" sz="2800" dirty="0" smtClean="0"/>
              <a:t> </a:t>
            </a:r>
            <a:r>
              <a:rPr lang="sk-SK" sz="2800" dirty="0" err="1" smtClean="0"/>
              <a:t>vissza</a:t>
            </a:r>
            <a:r>
              <a:rPr lang="sk-SK" sz="2800" dirty="0" smtClean="0"/>
              <a:t>, </a:t>
            </a:r>
            <a:r>
              <a:rPr lang="sk-SK" sz="2800" dirty="0" err="1" smtClean="0"/>
              <a:t>míg</a:t>
            </a:r>
            <a:r>
              <a:rPr lang="sk-SK" sz="2800" dirty="0" smtClean="0"/>
              <a:t> </a:t>
            </a:r>
            <a:r>
              <a:rPr lang="sk-SK" sz="2800" dirty="0" err="1" smtClean="0"/>
              <a:t>korábban</a:t>
            </a:r>
            <a:r>
              <a:rPr lang="sk-SK" sz="2800" dirty="0" smtClean="0"/>
              <a:t> </a:t>
            </a:r>
            <a:r>
              <a:rPr lang="sk-SK" sz="2800" dirty="0" err="1" smtClean="0"/>
              <a:t>Délkelet-Ázsiában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élt</a:t>
            </a:r>
            <a:r>
              <a:rPr lang="sk-SK" sz="2800" dirty="0" smtClean="0"/>
              <a:t>. A </a:t>
            </a:r>
            <a:r>
              <a:rPr lang="sk-SK" sz="2800" dirty="0" err="1" smtClean="0"/>
              <a:t>vadászatés</a:t>
            </a:r>
            <a:r>
              <a:rPr lang="sk-SK" sz="2800" dirty="0" smtClean="0"/>
              <a:t> </a:t>
            </a:r>
            <a:r>
              <a:rPr lang="sk-SK" sz="2800" dirty="0" err="1" smtClean="0"/>
              <a:t>az</a:t>
            </a:r>
            <a:r>
              <a:rPr lang="sk-SK" sz="2800" dirty="0" smtClean="0"/>
              <a:t> </a:t>
            </a:r>
            <a:r>
              <a:rPr lang="sk-SK" sz="2800" dirty="0" err="1" smtClean="0"/>
              <a:t>illegális</a:t>
            </a:r>
            <a:r>
              <a:rPr lang="sk-SK" sz="2800" dirty="0" smtClean="0"/>
              <a:t> </a:t>
            </a:r>
            <a:r>
              <a:rPr lang="sk-SK" sz="2800" dirty="0" err="1" smtClean="0"/>
              <a:t>állatkereskedelem</a:t>
            </a:r>
            <a:r>
              <a:rPr lang="sk-SK" sz="2800" dirty="0" smtClean="0"/>
              <a:t> </a:t>
            </a:r>
            <a:r>
              <a:rPr lang="sk-SK" sz="2800" dirty="0" err="1" smtClean="0"/>
              <a:t>mellett</a:t>
            </a:r>
            <a:r>
              <a:rPr lang="sk-SK" sz="2800" dirty="0" smtClean="0"/>
              <a:t> </a:t>
            </a:r>
            <a:r>
              <a:rPr lang="sk-SK" sz="2800" dirty="0" err="1" smtClean="0"/>
              <a:t>főleg</a:t>
            </a:r>
            <a:r>
              <a:rPr lang="sk-SK" sz="2800" dirty="0" smtClean="0"/>
              <a:t> </a:t>
            </a:r>
            <a:r>
              <a:rPr lang="sk-SK" sz="2800" dirty="0" err="1" smtClean="0"/>
              <a:t>élőhelye</a:t>
            </a:r>
            <a:r>
              <a:rPr lang="sk-SK" sz="2800" dirty="0" smtClean="0"/>
              <a:t> </a:t>
            </a:r>
            <a:r>
              <a:rPr lang="sk-SK" sz="2800" dirty="0" err="1" smtClean="0"/>
              <a:t>pusztulása</a:t>
            </a:r>
            <a:r>
              <a:rPr lang="sk-SK" sz="2800" dirty="0" smtClean="0"/>
              <a:t> </a:t>
            </a:r>
            <a:r>
              <a:rPr lang="sk-SK" sz="2800" dirty="0" err="1" smtClean="0"/>
              <a:t>fenyegeti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160" y="2556933"/>
            <a:ext cx="5150229" cy="35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203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3100" b="1" dirty="0" err="1">
                <a:solidFill>
                  <a:schemeClr val="accent1"/>
                </a:solidFill>
              </a:rPr>
              <a:t>Keskenyszájú</a:t>
            </a:r>
            <a:r>
              <a:rPr lang="sk-SK" sz="3100" b="1" dirty="0">
                <a:solidFill>
                  <a:schemeClr val="accent1"/>
                </a:solidFill>
              </a:rPr>
              <a:t> </a:t>
            </a:r>
            <a:r>
              <a:rPr lang="sk-SK" sz="3100" b="1" dirty="0" err="1">
                <a:solidFill>
                  <a:schemeClr val="accent1"/>
                </a:solidFill>
              </a:rPr>
              <a:t>orrszarvú</a:t>
            </a:r>
            <a:r>
              <a:rPr lang="sk-SK" sz="3100" b="1" dirty="0">
                <a:solidFill>
                  <a:schemeClr val="accent1"/>
                </a:solidFill>
              </a:rPr>
              <a:t> </a:t>
            </a:r>
            <a:r>
              <a:rPr lang="sk-SK" sz="3100" dirty="0"/>
              <a:t>– </a:t>
            </a:r>
            <a:r>
              <a:rPr lang="sk-SK" sz="3100" dirty="0" err="1"/>
              <a:t>Afrikában</a:t>
            </a:r>
            <a:r>
              <a:rPr lang="sk-SK" sz="3100" dirty="0"/>
              <a:t> </a:t>
            </a:r>
            <a:r>
              <a:rPr lang="sk-SK" sz="3100" dirty="0" err="1"/>
              <a:t>őshonos</a:t>
            </a:r>
            <a:r>
              <a:rPr lang="sk-SK" sz="3100" dirty="0" smtClean="0"/>
              <a:t>.  A </a:t>
            </a:r>
            <a:r>
              <a:rPr lang="sk-SK" sz="3100" dirty="0" err="1" smtClean="0"/>
              <a:t>szavannákon</a:t>
            </a:r>
            <a:r>
              <a:rPr lang="sk-SK" sz="3100" dirty="0" smtClean="0"/>
              <a:t> </a:t>
            </a:r>
            <a:r>
              <a:rPr lang="sk-SK" sz="3100" dirty="0" err="1" smtClean="0"/>
              <a:t>él</a:t>
            </a:r>
            <a:r>
              <a:rPr lang="sk-SK" sz="3100" dirty="0" smtClean="0"/>
              <a:t>, </a:t>
            </a:r>
            <a:r>
              <a:rPr lang="sk-SK" sz="3100" dirty="0" err="1" smtClean="0"/>
              <a:t>növényevő</a:t>
            </a:r>
            <a:r>
              <a:rPr lang="sk-SK" sz="3100" dirty="0" smtClean="0"/>
              <a:t>. </a:t>
            </a:r>
            <a:r>
              <a:rPr lang="sk-SK" sz="3100" dirty="0" err="1" smtClean="0"/>
              <a:t>Több</a:t>
            </a:r>
            <a:r>
              <a:rPr lang="sk-SK" sz="3100" dirty="0" smtClean="0"/>
              <a:t> </a:t>
            </a:r>
            <a:r>
              <a:rPr lang="sk-SK" sz="3100" dirty="0" err="1" smtClean="0"/>
              <a:t>alfaja</a:t>
            </a:r>
            <a:r>
              <a:rPr lang="sk-SK" sz="3100" dirty="0" smtClean="0"/>
              <a:t> már </a:t>
            </a:r>
            <a:r>
              <a:rPr lang="sk-SK" sz="3100" dirty="0" err="1" smtClean="0"/>
              <a:t>kipusztult</a:t>
            </a:r>
            <a:r>
              <a:rPr lang="sk-SK" sz="3100" dirty="0" smtClean="0"/>
              <a:t>, </a:t>
            </a:r>
            <a:r>
              <a:rPr lang="sk-SK" sz="3100" dirty="0" err="1" smtClean="0"/>
              <a:t>az</a:t>
            </a:r>
            <a:r>
              <a:rPr lang="sk-SK" sz="3100" dirty="0" smtClean="0"/>
              <a:t> </a:t>
            </a:r>
            <a:r>
              <a:rPr lang="sk-SK" sz="3100" dirty="0" err="1" smtClean="0"/>
              <a:t>orvvarászat</a:t>
            </a:r>
            <a:r>
              <a:rPr lang="sk-SK" sz="3100" dirty="0" smtClean="0"/>
              <a:t> </a:t>
            </a:r>
            <a:r>
              <a:rPr lang="sk-SK" sz="3100" dirty="0" err="1" smtClean="0"/>
              <a:t>miatt</a:t>
            </a:r>
            <a:r>
              <a:rPr lang="sk-SK" sz="3100" dirty="0" smtClean="0"/>
              <a:t> a </a:t>
            </a:r>
            <a:r>
              <a:rPr lang="sk-SK" sz="3100" dirty="0" err="1" smtClean="0"/>
              <a:t>kihalás</a:t>
            </a:r>
            <a:r>
              <a:rPr lang="sk-SK" sz="3100" dirty="0" smtClean="0"/>
              <a:t> </a:t>
            </a:r>
            <a:r>
              <a:rPr lang="sk-SK" sz="3100" dirty="0" err="1" smtClean="0"/>
              <a:t>szélére</a:t>
            </a:r>
            <a:r>
              <a:rPr lang="sk-SK" sz="3100" dirty="0" smtClean="0"/>
              <a:t> </a:t>
            </a:r>
            <a:r>
              <a:rPr lang="sk-SK" sz="3100" dirty="0" err="1" smtClean="0"/>
              <a:t>került</a:t>
            </a:r>
            <a:r>
              <a:rPr lang="sk-SK" sz="3100" dirty="0" smtClean="0"/>
              <a:t>.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9235" y="2556932"/>
            <a:ext cx="4872252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699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3100" b="1" dirty="0" err="1">
                <a:solidFill>
                  <a:schemeClr val="accent1"/>
                </a:solidFill>
              </a:rPr>
              <a:t>Bonobó</a:t>
            </a:r>
            <a:r>
              <a:rPr lang="sk-SK" sz="3100" dirty="0"/>
              <a:t> – </a:t>
            </a:r>
            <a:r>
              <a:rPr lang="sk-SK" sz="3100" dirty="0" err="1"/>
              <a:t>szabadon</a:t>
            </a:r>
            <a:r>
              <a:rPr lang="sk-SK" sz="3100" dirty="0"/>
              <a:t> már </a:t>
            </a:r>
            <a:r>
              <a:rPr lang="sk-SK" sz="3100" dirty="0" err="1"/>
              <a:t>csak</a:t>
            </a:r>
            <a:r>
              <a:rPr lang="sk-SK" sz="3100" dirty="0"/>
              <a:t> a </a:t>
            </a:r>
            <a:r>
              <a:rPr lang="sk-SK" sz="3100" dirty="0" err="1"/>
              <a:t>Kongó-medencében</a:t>
            </a:r>
            <a:r>
              <a:rPr lang="sk-SK" sz="3100" dirty="0"/>
              <a:t> </a:t>
            </a:r>
            <a:r>
              <a:rPr lang="sk-SK" sz="3100" dirty="0" err="1"/>
              <a:t>élnek</a:t>
            </a:r>
            <a:r>
              <a:rPr lang="sk-SK" sz="3100" dirty="0"/>
              <a:t> (Afrika</a:t>
            </a:r>
            <a:r>
              <a:rPr lang="sk-SK" sz="3100" dirty="0" smtClean="0"/>
              <a:t>). </a:t>
            </a:r>
            <a:r>
              <a:rPr lang="sk-SK" sz="3100" dirty="0" err="1" smtClean="0"/>
              <a:t>Az</a:t>
            </a:r>
            <a:r>
              <a:rPr lang="sk-SK" sz="3100" dirty="0" smtClean="0"/>
              <a:t> </a:t>
            </a:r>
            <a:r>
              <a:rPr lang="sk-SK" sz="3100" dirty="0" err="1" smtClean="0"/>
              <a:t>utolsóként</a:t>
            </a:r>
            <a:r>
              <a:rPr lang="sk-SK" sz="3100" dirty="0" smtClean="0"/>
              <a:t> </a:t>
            </a:r>
            <a:r>
              <a:rPr lang="sk-SK" sz="3100" dirty="0" err="1" smtClean="0"/>
              <a:t>felfedezett</a:t>
            </a:r>
            <a:r>
              <a:rPr lang="sk-SK" sz="3100" dirty="0" smtClean="0"/>
              <a:t> </a:t>
            </a:r>
            <a:r>
              <a:rPr lang="sk-SK" sz="3100" dirty="0" err="1" smtClean="0"/>
              <a:t>emberszabású</a:t>
            </a:r>
            <a:r>
              <a:rPr lang="sk-SK" sz="3100" dirty="0" smtClean="0"/>
              <a:t> </a:t>
            </a:r>
            <a:r>
              <a:rPr lang="sk-SK" sz="3100" dirty="0" err="1" smtClean="0"/>
              <a:t>majomfaj</a:t>
            </a:r>
            <a:r>
              <a:rPr lang="sk-SK" sz="3100" dirty="0" smtClean="0"/>
              <a:t>. </a:t>
            </a:r>
            <a:r>
              <a:rPr lang="sk-SK" sz="3100" dirty="0" err="1" smtClean="0"/>
              <a:t>Az</a:t>
            </a:r>
            <a:r>
              <a:rPr lang="sk-SK" sz="3100" dirty="0" smtClean="0"/>
              <a:t> </a:t>
            </a:r>
            <a:r>
              <a:rPr lang="sk-SK" sz="3100" dirty="0" err="1" smtClean="0"/>
              <a:t>elmúlt</a:t>
            </a:r>
            <a:r>
              <a:rPr lang="sk-SK" sz="3100" dirty="0" smtClean="0"/>
              <a:t> </a:t>
            </a:r>
            <a:r>
              <a:rPr lang="sk-SK" sz="3100" dirty="0" err="1" smtClean="0"/>
              <a:t>két</a:t>
            </a:r>
            <a:r>
              <a:rPr lang="sk-SK" sz="3100" dirty="0" smtClean="0"/>
              <a:t> </a:t>
            </a:r>
            <a:r>
              <a:rPr lang="sk-SK" sz="3100" dirty="0" err="1" smtClean="0"/>
              <a:t>évtizedben</a:t>
            </a:r>
            <a:r>
              <a:rPr lang="sk-SK" sz="3100" dirty="0" smtClean="0"/>
              <a:t> </a:t>
            </a:r>
            <a:r>
              <a:rPr lang="sk-SK" sz="3100" dirty="0" err="1" smtClean="0"/>
              <a:t>számuk</a:t>
            </a:r>
            <a:r>
              <a:rPr lang="sk-SK" sz="3100" dirty="0" smtClean="0"/>
              <a:t> </a:t>
            </a:r>
            <a:r>
              <a:rPr lang="sk-SK" sz="3100" dirty="0" err="1" smtClean="0"/>
              <a:t>az</a:t>
            </a:r>
            <a:r>
              <a:rPr lang="sk-SK" sz="3100" dirty="0" smtClean="0"/>
              <a:t> </a:t>
            </a:r>
            <a:r>
              <a:rPr lang="sk-SK" sz="3100" dirty="0" err="1" smtClean="0"/>
              <a:t>orvvadászat</a:t>
            </a:r>
            <a:r>
              <a:rPr lang="sk-SK" sz="3100" dirty="0" smtClean="0"/>
              <a:t> </a:t>
            </a:r>
            <a:r>
              <a:rPr lang="sk-SK" sz="3100" dirty="0" err="1" smtClean="0"/>
              <a:t>miatt</a:t>
            </a:r>
            <a:r>
              <a:rPr lang="sk-SK" sz="3100" dirty="0" smtClean="0"/>
              <a:t> </a:t>
            </a:r>
            <a:r>
              <a:rPr lang="sk-SK" sz="3100" dirty="0" err="1" smtClean="0"/>
              <a:t>mintegy</a:t>
            </a:r>
            <a:r>
              <a:rPr lang="sk-SK" sz="3100" dirty="0" smtClean="0"/>
              <a:t> </a:t>
            </a:r>
            <a:r>
              <a:rPr lang="sk-SK" sz="3100" dirty="0" err="1" smtClean="0"/>
              <a:t>tízezerre</a:t>
            </a:r>
            <a:r>
              <a:rPr lang="sk-SK" sz="3100" dirty="0" smtClean="0"/>
              <a:t> </a:t>
            </a:r>
            <a:r>
              <a:rPr lang="sk-SK" sz="3100" dirty="0" err="1" smtClean="0"/>
              <a:t>csökkent</a:t>
            </a:r>
            <a:r>
              <a:rPr lang="sk-SK" sz="3100" dirty="0" smtClean="0"/>
              <a:t>.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033" y="2556933"/>
            <a:ext cx="4717176" cy="35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646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2800" b="1" dirty="0" err="1">
                <a:solidFill>
                  <a:schemeClr val="accent1"/>
                </a:solidFill>
              </a:rPr>
              <a:t>Vietnami</a:t>
            </a:r>
            <a:r>
              <a:rPr lang="sk-SK" sz="2800" b="1" dirty="0">
                <a:solidFill>
                  <a:schemeClr val="accent1"/>
                </a:solidFill>
              </a:rPr>
              <a:t> antilop </a:t>
            </a:r>
            <a:r>
              <a:rPr lang="sk-SK" sz="2800" dirty="0"/>
              <a:t>– </a:t>
            </a:r>
            <a:r>
              <a:rPr lang="sk-SK" sz="2800" dirty="0" err="1"/>
              <a:t>Laosz</a:t>
            </a:r>
            <a:r>
              <a:rPr lang="sk-SK" sz="2800" dirty="0"/>
              <a:t> </a:t>
            </a:r>
            <a:r>
              <a:rPr lang="sk-SK" sz="2800" dirty="0" err="1"/>
              <a:t>és</a:t>
            </a:r>
            <a:r>
              <a:rPr lang="sk-SK" sz="2800" dirty="0"/>
              <a:t> Vietnam </a:t>
            </a:r>
            <a:r>
              <a:rPr lang="sk-SK" sz="2800" dirty="0" err="1"/>
              <a:t>területén</a:t>
            </a:r>
            <a:r>
              <a:rPr lang="sk-SK" sz="2800" dirty="0"/>
              <a:t> </a:t>
            </a:r>
            <a:r>
              <a:rPr lang="sk-SK" sz="2800" dirty="0" smtClean="0"/>
              <a:t>honos</a:t>
            </a:r>
            <a:r>
              <a:rPr lang="sk-SK" sz="2800" dirty="0"/>
              <a:t> </a:t>
            </a:r>
            <a:r>
              <a:rPr lang="sk-SK" sz="2800" dirty="0" smtClean="0"/>
              <a:t>(</a:t>
            </a:r>
            <a:r>
              <a:rPr lang="sk-SK" sz="2800" dirty="0" err="1" smtClean="0"/>
              <a:t>Ázsia</a:t>
            </a:r>
            <a:r>
              <a:rPr lang="sk-SK" sz="2800" dirty="0" smtClean="0"/>
              <a:t>). </a:t>
            </a:r>
            <a:r>
              <a:rPr lang="sk-SK" sz="2800" dirty="0" err="1" smtClean="0"/>
              <a:t>Egyike</a:t>
            </a:r>
            <a:r>
              <a:rPr lang="sk-SK" sz="2800" dirty="0" smtClean="0"/>
              <a:t> </a:t>
            </a:r>
            <a:r>
              <a:rPr lang="sk-SK" sz="2800" dirty="0" err="1" smtClean="0"/>
              <a:t>az</a:t>
            </a:r>
            <a:r>
              <a:rPr lang="sk-SK" sz="2800" dirty="0" smtClean="0"/>
              <a:t> </a:t>
            </a:r>
            <a:r>
              <a:rPr lang="sk-SK" sz="2800" dirty="0" err="1" smtClean="0"/>
              <a:t>utolsó</a:t>
            </a:r>
            <a:r>
              <a:rPr lang="sk-SK" sz="2800" dirty="0" smtClean="0"/>
              <a:t> </a:t>
            </a:r>
            <a:r>
              <a:rPr lang="sk-SK" sz="2800" dirty="0" err="1" smtClean="0"/>
              <a:t>patás</a:t>
            </a:r>
            <a:r>
              <a:rPr lang="sk-SK" sz="2800" dirty="0" smtClean="0"/>
              <a:t> </a:t>
            </a:r>
            <a:r>
              <a:rPr lang="sk-SK" sz="2800" dirty="0" err="1" smtClean="0"/>
              <a:t>állatoknak</a:t>
            </a:r>
            <a:r>
              <a:rPr lang="sk-SK" sz="2800" dirty="0" smtClean="0"/>
              <a:t>, </a:t>
            </a:r>
            <a:r>
              <a:rPr lang="sk-SK" sz="2800" dirty="0" err="1" smtClean="0"/>
              <a:t>amelyeket</a:t>
            </a:r>
            <a:r>
              <a:rPr lang="sk-SK" sz="2800" dirty="0" smtClean="0"/>
              <a:t> a </a:t>
            </a:r>
            <a:r>
              <a:rPr lang="sk-SK" sz="2800" dirty="0" err="1" smtClean="0"/>
              <a:t>tudomány</a:t>
            </a:r>
            <a:r>
              <a:rPr lang="sk-SK" sz="2800" dirty="0" smtClean="0"/>
              <a:t> </a:t>
            </a:r>
            <a:r>
              <a:rPr lang="sk-SK" sz="2800" dirty="0" err="1" smtClean="0"/>
              <a:t>megismert</a:t>
            </a:r>
            <a:r>
              <a:rPr lang="sk-SK" sz="2800" dirty="0" smtClean="0"/>
              <a:t>. A </a:t>
            </a:r>
            <a:r>
              <a:rPr lang="sk-SK" sz="2800" dirty="0" err="1" smtClean="0"/>
              <a:t>vietnami</a:t>
            </a:r>
            <a:r>
              <a:rPr lang="sk-SK" sz="2800" dirty="0" smtClean="0"/>
              <a:t> </a:t>
            </a:r>
            <a:r>
              <a:rPr lang="sk-SK" sz="2800" dirty="0" err="1" smtClean="0"/>
              <a:t>kormány</a:t>
            </a:r>
            <a:r>
              <a:rPr lang="sk-SK" sz="2800" dirty="0" smtClean="0"/>
              <a:t> </a:t>
            </a:r>
            <a:r>
              <a:rPr lang="sk-SK" sz="2800" dirty="0" err="1" smtClean="0"/>
              <a:t>védetté</a:t>
            </a:r>
            <a:r>
              <a:rPr lang="sk-SK" sz="2800" dirty="0" smtClean="0"/>
              <a:t> </a:t>
            </a:r>
            <a:r>
              <a:rPr lang="sk-SK" sz="2800" dirty="0" err="1" smtClean="0"/>
              <a:t>nyilvánította</a:t>
            </a:r>
            <a:r>
              <a:rPr lang="sk-SK" sz="2800" dirty="0" smtClean="0"/>
              <a:t> a </a:t>
            </a:r>
            <a:r>
              <a:rPr lang="sk-SK" sz="2800" dirty="0" err="1" smtClean="0"/>
              <a:t>fajt</a:t>
            </a:r>
            <a:r>
              <a:rPr lang="sk-SK" sz="2800" dirty="0" smtClean="0"/>
              <a:t>, </a:t>
            </a:r>
            <a:r>
              <a:rPr lang="sk-SK" sz="2800" dirty="0" err="1" smtClean="0"/>
              <a:t>vadászatát</a:t>
            </a:r>
            <a:r>
              <a:rPr lang="sk-SK" sz="2800" dirty="0" smtClean="0"/>
              <a:t> </a:t>
            </a:r>
            <a:r>
              <a:rPr lang="sk-SK" sz="2800" dirty="0" err="1" smtClean="0"/>
              <a:t>betiltotta</a:t>
            </a:r>
            <a:r>
              <a:rPr lang="sk-SK" sz="2800" dirty="0" smtClean="0"/>
              <a:t>. </a:t>
            </a:r>
            <a:r>
              <a:rPr lang="sk-SK" sz="2800" dirty="0"/>
              <a:t/>
            </a:r>
            <a:br>
              <a:rPr lang="sk-SK" sz="2800" dirty="0"/>
            </a:b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5553" y="2556932"/>
            <a:ext cx="4760259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292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600" b="1" dirty="0" smtClean="0"/>
              <a:t>„</a:t>
            </a:r>
            <a:r>
              <a:rPr lang="sk-SK" sz="3600" b="1" dirty="0" err="1" smtClean="0"/>
              <a:t>Akármilyen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rövid</a:t>
            </a:r>
            <a:r>
              <a:rPr lang="sk-SK" sz="3600" b="1" dirty="0" smtClean="0"/>
              <a:t> a </a:t>
            </a:r>
            <a:r>
              <a:rPr lang="sk-SK" sz="3600" b="1" dirty="0" err="1" smtClean="0"/>
              <a:t>pillanat</a:t>
            </a:r>
            <a:r>
              <a:rPr lang="sk-SK" sz="3600" b="1" dirty="0" smtClean="0"/>
              <a:t>, mely </a:t>
            </a:r>
            <a:r>
              <a:rPr lang="sk-SK" sz="3600" b="1" dirty="0" err="1" smtClean="0"/>
              <a:t>része</a:t>
            </a:r>
            <a:r>
              <a:rPr lang="sk-SK" sz="3600" b="1" dirty="0" smtClean="0"/>
              <a:t> a </a:t>
            </a:r>
            <a:r>
              <a:rPr lang="sk-SK" sz="3600" b="1" dirty="0" err="1" smtClean="0"/>
              <a:t>mellettünk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élő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állatok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életének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felélénkíti</a:t>
            </a:r>
            <a:r>
              <a:rPr lang="sk-SK" sz="3600" b="1" dirty="0" smtClean="0"/>
              <a:t> a </a:t>
            </a:r>
            <a:r>
              <a:rPr lang="sk-SK" sz="3600" b="1" dirty="0" err="1" smtClean="0"/>
              <a:t>miénket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és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minden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szempontból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jobbá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tartalmasabbá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teszi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azt</a:t>
            </a:r>
            <a:r>
              <a:rPr lang="sk-SK" sz="3600" b="1" dirty="0" smtClean="0"/>
              <a:t>.“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k-SK" sz="3600" b="1" dirty="0"/>
              <a:t> </a:t>
            </a:r>
            <a:r>
              <a:rPr lang="sk-SK" sz="3600" b="1" dirty="0" smtClean="0"/>
              <a:t>                                                (</a:t>
            </a:r>
            <a:r>
              <a:rPr lang="sk-SK" b="1" i="1" dirty="0" smtClean="0"/>
              <a:t>John </a:t>
            </a:r>
            <a:r>
              <a:rPr lang="sk-SK" b="1" i="1" dirty="0" err="1" smtClean="0"/>
              <a:t>Muir</a:t>
            </a:r>
            <a:r>
              <a:rPr lang="sk-SK" b="1" i="1" dirty="0" smtClean="0"/>
              <a:t>)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xmlns="" val="326696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/>
              <a:t>Á</a:t>
            </a:r>
            <a:r>
              <a:rPr lang="sk-SK" dirty="0" err="1" smtClean="0"/>
              <a:t>llatok</a:t>
            </a:r>
            <a:r>
              <a:rPr lang="sk-SK" dirty="0" smtClean="0"/>
              <a:t> </a:t>
            </a:r>
            <a:r>
              <a:rPr lang="sk-SK" dirty="0" err="1" smtClean="0"/>
              <a:t>Világnapja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err="1" smtClean="0"/>
              <a:t>Firenzében</a:t>
            </a:r>
            <a:r>
              <a:rPr lang="sk-SK" dirty="0" smtClean="0"/>
              <a:t> 1931-ben </a:t>
            </a:r>
            <a:r>
              <a:rPr lang="sk-SK" dirty="0" err="1" smtClean="0"/>
              <a:t>tartott</a:t>
            </a:r>
            <a:r>
              <a:rPr lang="sk-SK" dirty="0" smtClean="0"/>
              <a:t> </a:t>
            </a:r>
            <a:r>
              <a:rPr lang="sk-SK" dirty="0" err="1" smtClean="0"/>
              <a:t>környezetvédelmi</a:t>
            </a:r>
            <a:r>
              <a:rPr lang="sk-SK" dirty="0" smtClean="0"/>
              <a:t> </a:t>
            </a:r>
            <a:r>
              <a:rPr lang="sk-SK" dirty="0" err="1" smtClean="0"/>
              <a:t>konferencián</a:t>
            </a:r>
            <a:r>
              <a:rPr lang="sk-SK" dirty="0" smtClean="0"/>
              <a:t> </a:t>
            </a:r>
            <a:r>
              <a:rPr lang="sk-SK" dirty="0" err="1" smtClean="0"/>
              <a:t>merült</a:t>
            </a:r>
            <a:r>
              <a:rPr lang="sk-SK" dirty="0" smtClean="0"/>
              <a:t> </a:t>
            </a:r>
            <a:r>
              <a:rPr lang="sk-SK" dirty="0" err="1" smtClean="0"/>
              <a:t>fel</a:t>
            </a:r>
            <a:r>
              <a:rPr lang="sk-SK" dirty="0" smtClean="0"/>
              <a:t> </a:t>
            </a:r>
            <a:r>
              <a:rPr lang="sk-SK" dirty="0" err="1" smtClean="0"/>
              <a:t>először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Állatok</a:t>
            </a:r>
            <a:r>
              <a:rPr lang="sk-SK" dirty="0" smtClean="0"/>
              <a:t> </a:t>
            </a:r>
            <a:r>
              <a:rPr lang="sk-SK" dirty="0" err="1" smtClean="0"/>
              <a:t>Világnapjának</a:t>
            </a:r>
            <a:r>
              <a:rPr lang="sk-SK" dirty="0" smtClean="0"/>
              <a:t> </a:t>
            </a:r>
            <a:r>
              <a:rPr lang="sk-SK" dirty="0" err="1" smtClean="0"/>
              <a:t>gondolata</a:t>
            </a:r>
            <a:r>
              <a:rPr lang="sk-SK" dirty="0" smtClean="0"/>
              <a:t>. </a:t>
            </a:r>
            <a:endParaRPr lang="sk-SK" dirty="0"/>
          </a:p>
          <a:p>
            <a:pPr algn="just"/>
            <a:r>
              <a:rPr lang="sk-SK" dirty="0" smtClean="0"/>
              <a:t>A </a:t>
            </a:r>
            <a:r>
              <a:rPr lang="sk-SK" dirty="0" err="1" smtClean="0"/>
              <a:t>kiválasztott</a:t>
            </a:r>
            <a:r>
              <a:rPr lang="sk-SK" dirty="0" smtClean="0"/>
              <a:t> </a:t>
            </a:r>
            <a:r>
              <a:rPr lang="sk-SK" dirty="0" err="1" smtClean="0"/>
              <a:t>nap</a:t>
            </a:r>
            <a:r>
              <a:rPr lang="sk-SK" dirty="0" smtClean="0"/>
              <a:t> október 4., </a:t>
            </a:r>
            <a:r>
              <a:rPr lang="sk-SK" dirty="0" err="1" smtClean="0"/>
              <a:t>mert</a:t>
            </a:r>
            <a:r>
              <a:rPr lang="sk-SK" dirty="0" smtClean="0"/>
              <a:t> </a:t>
            </a:r>
            <a:r>
              <a:rPr lang="sk-SK" dirty="0" err="1" smtClean="0"/>
              <a:t>ez</a:t>
            </a:r>
            <a:r>
              <a:rPr lang="sk-SK" dirty="0" smtClean="0"/>
              <a:t> Assisi </a:t>
            </a:r>
            <a:r>
              <a:rPr lang="sk-SK" dirty="0" err="1"/>
              <a:t>Szent</a:t>
            </a:r>
            <a:r>
              <a:rPr lang="sk-SK" dirty="0"/>
              <a:t> </a:t>
            </a:r>
            <a:r>
              <a:rPr lang="sk-SK" dirty="0" err="1"/>
              <a:t>Ferenc</a:t>
            </a:r>
            <a:r>
              <a:rPr lang="sk-SK" dirty="0"/>
              <a:t> </a:t>
            </a:r>
            <a:r>
              <a:rPr lang="sk-SK" dirty="0" err="1" smtClean="0"/>
              <a:t>halálának</a:t>
            </a:r>
            <a:r>
              <a:rPr lang="sk-SK" dirty="0" smtClean="0"/>
              <a:t> a </a:t>
            </a:r>
            <a:r>
              <a:rPr lang="sk-SK" dirty="0" err="1" smtClean="0"/>
              <a:t>dátuma</a:t>
            </a:r>
            <a:r>
              <a:rPr lang="sk-SK" dirty="0" smtClean="0"/>
              <a:t>.</a:t>
            </a:r>
            <a:endParaRPr lang="sk-SK" dirty="0"/>
          </a:p>
          <a:p>
            <a:pPr algn="just"/>
            <a:r>
              <a:rPr lang="sk-SK" dirty="0" err="1" smtClean="0"/>
              <a:t>Ez</a:t>
            </a:r>
            <a:r>
              <a:rPr lang="sk-SK" dirty="0" smtClean="0"/>
              <a:t> a </a:t>
            </a:r>
            <a:r>
              <a:rPr lang="sk-SK" dirty="0" err="1" smtClean="0"/>
              <a:t>nap</a:t>
            </a:r>
            <a:r>
              <a:rPr lang="sk-SK" dirty="0" smtClean="0"/>
              <a:t> </a:t>
            </a:r>
            <a:r>
              <a:rPr lang="sk-SK" dirty="0" err="1" smtClean="0"/>
              <a:t>tisztelgés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állatok</a:t>
            </a:r>
            <a:r>
              <a:rPr lang="sk-SK" dirty="0" smtClean="0"/>
              <a:t> </a:t>
            </a:r>
            <a:r>
              <a:rPr lang="sk-SK" dirty="0" err="1" smtClean="0"/>
              <a:t>védőszentje</a:t>
            </a:r>
            <a:r>
              <a:rPr lang="sk-SK" dirty="0" smtClean="0"/>
              <a:t>, Assisi </a:t>
            </a:r>
            <a:r>
              <a:rPr lang="sk-SK" dirty="0" err="1" smtClean="0"/>
              <a:t>Szent</a:t>
            </a:r>
            <a:r>
              <a:rPr lang="sk-SK" dirty="0" smtClean="0"/>
              <a:t> </a:t>
            </a:r>
            <a:r>
              <a:rPr lang="sk-SK" dirty="0" err="1" smtClean="0"/>
              <a:t>Ferenc</a:t>
            </a:r>
            <a:r>
              <a:rPr lang="sk-SK" dirty="0" smtClean="0"/>
              <a:t> </a:t>
            </a:r>
            <a:r>
              <a:rPr lang="sk-SK" dirty="0" err="1" smtClean="0"/>
              <a:t>előtt</a:t>
            </a:r>
            <a:r>
              <a:rPr lang="sk-SK" dirty="0" smtClean="0"/>
              <a:t>.</a:t>
            </a:r>
          </a:p>
          <a:p>
            <a:pPr algn="just"/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állatok</a:t>
            </a:r>
            <a:r>
              <a:rPr lang="sk-SK" dirty="0" smtClean="0"/>
              <a:t> </a:t>
            </a:r>
            <a:r>
              <a:rPr lang="sk-SK" dirty="0" err="1" smtClean="0"/>
              <a:t>világnapjának</a:t>
            </a:r>
            <a:r>
              <a:rPr lang="sk-SK" dirty="0" smtClean="0"/>
              <a:t> </a:t>
            </a:r>
            <a:r>
              <a:rPr lang="sk-SK" dirty="0" err="1" smtClean="0"/>
              <a:t>alapelve</a:t>
            </a:r>
            <a:r>
              <a:rPr lang="sk-SK" dirty="0" smtClean="0"/>
              <a:t>, </a:t>
            </a:r>
            <a:r>
              <a:rPr lang="sk-SK" dirty="0" err="1" smtClean="0"/>
              <a:t>hogy</a:t>
            </a:r>
            <a:r>
              <a:rPr lang="sk-SK" dirty="0" smtClean="0"/>
              <a:t> </a:t>
            </a:r>
            <a:r>
              <a:rPr lang="sk-SK" dirty="0" err="1" smtClean="0"/>
              <a:t>boldoggá</a:t>
            </a:r>
            <a:r>
              <a:rPr lang="sk-SK" dirty="0" smtClean="0"/>
              <a:t> </a:t>
            </a:r>
            <a:r>
              <a:rPr lang="sk-SK" dirty="0" err="1" smtClean="0"/>
              <a:t>teszik</a:t>
            </a:r>
            <a:r>
              <a:rPr lang="sk-SK" dirty="0" smtClean="0"/>
              <a:t> </a:t>
            </a:r>
            <a:r>
              <a:rPr lang="sk-SK" dirty="0" err="1" smtClean="0"/>
              <a:t>életünket</a:t>
            </a:r>
            <a:r>
              <a:rPr lang="sk-SK" dirty="0" smtClean="0"/>
              <a:t>, </a:t>
            </a:r>
            <a:r>
              <a:rPr lang="sk-SK" dirty="0" err="1" smtClean="0"/>
              <a:t>segítőtársként</a:t>
            </a:r>
            <a:r>
              <a:rPr lang="sk-SK" dirty="0" smtClean="0"/>
              <a:t> </a:t>
            </a:r>
            <a:r>
              <a:rPr lang="sk-SK" dirty="0" err="1" smtClean="0"/>
              <a:t>gazdagítják</a:t>
            </a:r>
            <a:r>
              <a:rPr lang="sk-SK" dirty="0" smtClean="0"/>
              <a:t> </a:t>
            </a:r>
            <a:r>
              <a:rPr lang="sk-SK" dirty="0" err="1" smtClean="0"/>
              <a:t>napjainkat</a:t>
            </a:r>
            <a:r>
              <a:rPr lang="sk-SK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28837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</a:t>
            </a:r>
            <a:r>
              <a:rPr lang="sk-SK" dirty="0" err="1" smtClean="0"/>
              <a:t>vadon</a:t>
            </a:r>
            <a:r>
              <a:rPr lang="sk-SK" dirty="0" smtClean="0"/>
              <a:t> </a:t>
            </a:r>
            <a:r>
              <a:rPr lang="sk-SK" dirty="0" err="1" smtClean="0"/>
              <a:t>élő</a:t>
            </a:r>
            <a:r>
              <a:rPr lang="sk-SK" dirty="0" smtClean="0"/>
              <a:t> fajok </a:t>
            </a:r>
            <a:r>
              <a:rPr lang="sk-SK" dirty="0" err="1" smtClean="0"/>
              <a:t>védelme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2543174"/>
            <a:ext cx="9601196" cy="333269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Több milliárd év kellett ahhoz, hogy létrejöjjön a Föld élőlényekben gazdag ökoszisztémája. </a:t>
            </a:r>
          </a:p>
          <a:p>
            <a:r>
              <a:rPr lang="hu-HU" dirty="0" smtClean="0"/>
              <a:t>Európa</a:t>
            </a:r>
            <a:r>
              <a:rPr lang="hu-HU" dirty="0"/>
              <a:t> </a:t>
            </a:r>
            <a:r>
              <a:rPr lang="hu-HU" b="1" dirty="0"/>
              <a:t>rendkívül változatos</a:t>
            </a:r>
            <a:r>
              <a:rPr lang="hu-HU" dirty="0"/>
              <a:t> növény- </a:t>
            </a:r>
            <a:r>
              <a:rPr lang="hu-HU" dirty="0" smtClean="0"/>
              <a:t>és </a:t>
            </a:r>
            <a:r>
              <a:rPr lang="hu-HU" dirty="0"/>
              <a:t>állatvilággal, illetve élőhelyekkel rendelkezik. Kevés hely van a világon, ahol ennyire kis területen ilyen sokszínű vadvilág él, és ennyire sokféle élőhely és </a:t>
            </a:r>
            <a:r>
              <a:rPr lang="hu-HU" dirty="0" err="1"/>
              <a:t>kultúrtáj</a:t>
            </a:r>
            <a:r>
              <a:rPr lang="hu-HU" dirty="0"/>
              <a:t> található meg egymás közvetlen szomszédságában</a:t>
            </a:r>
            <a:r>
              <a:rPr lang="hu-HU" dirty="0" smtClean="0"/>
              <a:t>.</a:t>
            </a:r>
          </a:p>
          <a:p>
            <a:r>
              <a:rPr lang="hu-HU" dirty="0"/>
              <a:t>Az </a:t>
            </a:r>
            <a:r>
              <a:rPr lang="hu-HU" b="1" dirty="0"/>
              <a:t>emberi tevékenységek azonban óriási környezeti terheléssel járnak</a:t>
            </a:r>
            <a:r>
              <a:rPr lang="hu-HU" dirty="0"/>
              <a:t>, és egyes esetekben állat- és növényfajok kihalását okozzák. A legnagyobb veszélyt a természetes élőhelyek eltűnése, a természeti erőforrások túlzott kiaknázása, a nem őshonos fajok elterjedése, valamint az éghajlatváltozás és a környezetszennyezés jelenti.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40169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/>
              <a:t>Az</a:t>
            </a:r>
            <a:r>
              <a:rPr lang="sk-SK" dirty="0"/>
              <a:t> </a:t>
            </a:r>
            <a:r>
              <a:rPr lang="sk-SK" b="1" dirty="0" err="1"/>
              <a:t>éghajlatváltozás</a:t>
            </a:r>
            <a:r>
              <a:rPr lang="sk-SK" dirty="0"/>
              <a:t> 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egyre</a:t>
            </a:r>
            <a:r>
              <a:rPr lang="sk-SK" dirty="0"/>
              <a:t> </a:t>
            </a:r>
            <a:r>
              <a:rPr lang="sk-SK" dirty="0" err="1"/>
              <a:t>komolyabb</a:t>
            </a:r>
            <a:r>
              <a:rPr lang="sk-SK" dirty="0"/>
              <a:t> </a:t>
            </a:r>
            <a:r>
              <a:rPr lang="sk-SK" dirty="0" err="1"/>
              <a:t>kihívások</a:t>
            </a:r>
            <a:r>
              <a:rPr lang="sk-SK" dirty="0"/>
              <a:t> </a:t>
            </a:r>
            <a:r>
              <a:rPr lang="sk-SK" dirty="0" err="1"/>
              <a:t>elé</a:t>
            </a:r>
            <a:r>
              <a:rPr lang="sk-SK" dirty="0"/>
              <a:t> </a:t>
            </a:r>
            <a:r>
              <a:rPr lang="sk-SK" dirty="0" err="1"/>
              <a:t>állítja</a:t>
            </a:r>
            <a:r>
              <a:rPr lang="sk-SK" dirty="0"/>
              <a:t> </a:t>
            </a:r>
            <a:r>
              <a:rPr lang="sk-SK" dirty="0" err="1"/>
              <a:t>Európát</a:t>
            </a:r>
            <a:r>
              <a:rPr lang="sk-SK" dirty="0"/>
              <a:t>. </a:t>
            </a:r>
            <a:r>
              <a:rPr lang="sk-SK" dirty="0" err="1"/>
              <a:t>Egyes</a:t>
            </a:r>
            <a:r>
              <a:rPr lang="sk-SK" dirty="0"/>
              <a:t> </a:t>
            </a:r>
            <a:r>
              <a:rPr lang="sk-SK" dirty="0" err="1"/>
              <a:t>állat</a:t>
            </a:r>
            <a:r>
              <a:rPr lang="sk-SK" dirty="0"/>
              <a:t>-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növényfajok</a:t>
            </a:r>
            <a:r>
              <a:rPr lang="sk-SK" dirty="0"/>
              <a:t> </a:t>
            </a:r>
            <a:r>
              <a:rPr lang="sk-SK" dirty="0" err="1"/>
              <a:t>alkalmazkodni</a:t>
            </a:r>
            <a:r>
              <a:rPr lang="sk-SK" dirty="0"/>
              <a:t> </a:t>
            </a:r>
            <a:r>
              <a:rPr lang="sk-SK" dirty="0" err="1"/>
              <a:t>fognak</a:t>
            </a:r>
            <a:r>
              <a:rPr lang="sk-SK" dirty="0"/>
              <a:t> a </a:t>
            </a:r>
            <a:r>
              <a:rPr lang="sk-SK" dirty="0" err="1"/>
              <a:t>változásokhoz</a:t>
            </a:r>
            <a:r>
              <a:rPr lang="sk-SK" dirty="0"/>
              <a:t>, </a:t>
            </a:r>
            <a:r>
              <a:rPr lang="sk-SK" dirty="0" err="1"/>
              <a:t>vagy</a:t>
            </a:r>
            <a:r>
              <a:rPr lang="sk-SK" dirty="0"/>
              <a:t> </a:t>
            </a:r>
            <a:r>
              <a:rPr lang="sk-SK" dirty="0" err="1"/>
              <a:t>elvándorolnak</a:t>
            </a:r>
            <a:r>
              <a:rPr lang="sk-SK" dirty="0"/>
              <a:t>, de </a:t>
            </a:r>
            <a:r>
              <a:rPr lang="sk-SK" dirty="0" err="1"/>
              <a:t>lesznek</a:t>
            </a:r>
            <a:r>
              <a:rPr lang="sk-SK" dirty="0"/>
              <a:t> </a:t>
            </a:r>
            <a:r>
              <a:rPr lang="sk-SK" dirty="0" err="1"/>
              <a:t>olyanok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, </a:t>
            </a:r>
            <a:r>
              <a:rPr lang="sk-SK" dirty="0" err="1"/>
              <a:t>amelyek</a:t>
            </a:r>
            <a:r>
              <a:rPr lang="sk-SK" dirty="0"/>
              <a:t>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tudnak</a:t>
            </a:r>
            <a:r>
              <a:rPr lang="sk-SK" dirty="0"/>
              <a:t> </a:t>
            </a:r>
            <a:r>
              <a:rPr lang="sk-SK" dirty="0" err="1"/>
              <a:t>majd</a:t>
            </a:r>
            <a:r>
              <a:rPr lang="sk-SK" dirty="0"/>
              <a:t> </a:t>
            </a:r>
            <a:r>
              <a:rPr lang="sk-SK" dirty="0" err="1"/>
              <a:t>megbirkózni</a:t>
            </a:r>
            <a:r>
              <a:rPr lang="sk-SK" dirty="0"/>
              <a:t> a </a:t>
            </a:r>
            <a:r>
              <a:rPr lang="sk-SK" dirty="0" err="1"/>
              <a:t>környezeti</a:t>
            </a:r>
            <a:r>
              <a:rPr lang="sk-SK" dirty="0"/>
              <a:t> </a:t>
            </a:r>
            <a:r>
              <a:rPr lang="sk-SK" dirty="0" err="1"/>
              <a:t>változásokkal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Ha </a:t>
            </a:r>
            <a:r>
              <a:rPr lang="sk-SK" dirty="0"/>
              <a:t>a </a:t>
            </a:r>
            <a:r>
              <a:rPr lang="sk-SK" dirty="0" err="1"/>
              <a:t>hőmérséklet</a:t>
            </a:r>
            <a:r>
              <a:rPr lang="sk-SK" dirty="0"/>
              <a:t> 1,5–2,5 </a:t>
            </a:r>
            <a:r>
              <a:rPr lang="sk-SK" dirty="0" err="1"/>
              <a:t>Celsius-fokkal</a:t>
            </a:r>
            <a:r>
              <a:rPr lang="sk-SK" dirty="0"/>
              <a:t> </a:t>
            </a:r>
            <a:r>
              <a:rPr lang="sk-SK" dirty="0" err="1"/>
              <a:t>megemelkedik</a:t>
            </a:r>
            <a:r>
              <a:rPr lang="sk-SK" dirty="0"/>
              <a:t>,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egyes</a:t>
            </a:r>
            <a:r>
              <a:rPr lang="sk-SK" dirty="0"/>
              <a:t> </a:t>
            </a:r>
            <a:r>
              <a:rPr lang="sk-SK" dirty="0" err="1"/>
              <a:t>becslések</a:t>
            </a:r>
            <a:r>
              <a:rPr lang="sk-SK" dirty="0"/>
              <a:t> </a:t>
            </a:r>
            <a:r>
              <a:rPr lang="sk-SK" dirty="0" err="1"/>
              <a:t>szerint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állat</a:t>
            </a:r>
            <a:r>
              <a:rPr lang="sk-SK" dirty="0"/>
              <a:t>-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növényfajok</a:t>
            </a:r>
            <a:r>
              <a:rPr lang="sk-SK" dirty="0"/>
              <a:t> 30%-</a:t>
            </a:r>
            <a:r>
              <a:rPr lang="sk-SK" dirty="0" err="1"/>
              <a:t>ának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a </a:t>
            </a:r>
            <a:r>
              <a:rPr lang="sk-SK" dirty="0" err="1"/>
              <a:t>kipusztulását</a:t>
            </a:r>
            <a:r>
              <a:rPr lang="sk-SK" dirty="0"/>
              <a:t> </a:t>
            </a:r>
            <a:r>
              <a:rPr lang="sk-SK" dirty="0" err="1"/>
              <a:t>okozhatja</a:t>
            </a:r>
            <a:r>
              <a:rPr lang="sk-SK" dirty="0"/>
              <a:t>.</a:t>
            </a:r>
          </a:p>
          <a:p>
            <a:r>
              <a:rPr lang="sk-SK" dirty="0" err="1"/>
              <a:t>Az</a:t>
            </a:r>
            <a:r>
              <a:rPr lang="sk-SK" dirty="0"/>
              <a:t> EU </a:t>
            </a:r>
            <a:r>
              <a:rPr lang="sk-SK" dirty="0" err="1"/>
              <a:t>által</a:t>
            </a:r>
            <a:r>
              <a:rPr lang="sk-SK" dirty="0"/>
              <a:t> </a:t>
            </a:r>
            <a:r>
              <a:rPr lang="sk-SK" dirty="0" err="1"/>
              <a:t>bevezetett</a:t>
            </a:r>
            <a:r>
              <a:rPr lang="sk-SK" dirty="0"/>
              <a:t> </a:t>
            </a:r>
            <a:r>
              <a:rPr lang="sk-SK" dirty="0" err="1"/>
              <a:t>szabályozásnak</a:t>
            </a:r>
            <a:r>
              <a:rPr lang="sk-SK" dirty="0"/>
              <a:t> </a:t>
            </a:r>
            <a:r>
              <a:rPr lang="sk-SK" dirty="0" err="1"/>
              <a:t>köszönhetően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elmúlt</a:t>
            </a:r>
            <a:r>
              <a:rPr lang="sk-SK" dirty="0"/>
              <a:t> 20 </a:t>
            </a:r>
            <a:r>
              <a:rPr lang="sk-SK" dirty="0" err="1"/>
              <a:t>évben</a:t>
            </a:r>
            <a:r>
              <a:rPr lang="sk-SK" dirty="0"/>
              <a:t> </a:t>
            </a:r>
            <a:r>
              <a:rPr lang="sk-SK" b="1" dirty="0" err="1"/>
              <a:t>javult</a:t>
            </a:r>
            <a:r>
              <a:rPr lang="sk-SK" b="1" dirty="0"/>
              <a:t> </a:t>
            </a:r>
            <a:r>
              <a:rPr lang="sk-SK" b="1" dirty="0" err="1"/>
              <a:t>az</a:t>
            </a:r>
            <a:r>
              <a:rPr lang="sk-SK" b="1" dirty="0"/>
              <a:t> </a:t>
            </a:r>
            <a:r>
              <a:rPr lang="sk-SK" b="1" dirty="0" err="1"/>
              <a:t>európai</a:t>
            </a:r>
            <a:r>
              <a:rPr lang="sk-SK" b="1" dirty="0"/>
              <a:t> </a:t>
            </a:r>
            <a:r>
              <a:rPr lang="sk-SK" b="1" dirty="0" err="1"/>
              <a:t>vizek</a:t>
            </a:r>
            <a:r>
              <a:rPr lang="sk-SK" b="1" dirty="0"/>
              <a:t> </a:t>
            </a:r>
            <a:r>
              <a:rPr lang="sk-SK" b="1" dirty="0" err="1"/>
              <a:t>minősége</a:t>
            </a:r>
            <a:r>
              <a:rPr lang="sk-SK" dirty="0"/>
              <a:t>.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8909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élet</a:t>
            </a:r>
            <a:r>
              <a:rPr lang="sk-SK" dirty="0" smtClean="0"/>
              <a:t> </a:t>
            </a:r>
            <a:r>
              <a:rPr lang="sk-SK" dirty="0" err="1" smtClean="0"/>
              <a:t>fejlődése</a:t>
            </a:r>
            <a:r>
              <a:rPr lang="sk-SK" dirty="0" smtClean="0"/>
              <a:t> </a:t>
            </a:r>
            <a:r>
              <a:rPr lang="sk-SK" dirty="0" err="1" smtClean="0"/>
              <a:t>során</a:t>
            </a:r>
            <a:r>
              <a:rPr lang="sk-SK" dirty="0" smtClean="0"/>
              <a:t> a </a:t>
            </a:r>
            <a:r>
              <a:rPr lang="sk-SK" dirty="0" err="1" smtClean="0"/>
              <a:t>Földön</a:t>
            </a:r>
            <a:r>
              <a:rPr lang="sk-SK" dirty="0" smtClean="0"/>
              <a:t> sok </a:t>
            </a:r>
            <a:r>
              <a:rPr lang="sk-SK" dirty="0" err="1" smtClean="0"/>
              <a:t>ezer</a:t>
            </a:r>
            <a:r>
              <a:rPr lang="sk-SK" dirty="0" smtClean="0"/>
              <a:t> </a:t>
            </a:r>
            <a:r>
              <a:rPr lang="sk-SK" dirty="0" err="1" smtClean="0"/>
              <a:t>élőlény</a:t>
            </a:r>
            <a:r>
              <a:rPr lang="sk-SK" dirty="0" smtClean="0"/>
              <a:t> </a:t>
            </a:r>
            <a:r>
              <a:rPr lang="sk-SK" dirty="0" err="1" smtClean="0"/>
              <a:t>kipusztult</a:t>
            </a:r>
            <a:r>
              <a:rPr lang="sk-SK" dirty="0" smtClean="0"/>
              <a:t>, de sok </a:t>
            </a:r>
            <a:r>
              <a:rPr lang="sk-SK" dirty="0" err="1" smtClean="0"/>
              <a:t>ezer</a:t>
            </a:r>
            <a:r>
              <a:rPr lang="sk-SK" dirty="0" smtClean="0"/>
              <a:t> </a:t>
            </a:r>
            <a:r>
              <a:rPr lang="sk-SK" dirty="0" err="1" smtClean="0"/>
              <a:t>új</a:t>
            </a:r>
            <a:r>
              <a:rPr lang="sk-SK" dirty="0" smtClean="0"/>
              <a:t> </a:t>
            </a:r>
            <a:r>
              <a:rPr lang="sk-SK" dirty="0" err="1" smtClean="0"/>
              <a:t>faj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kialakult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Bizonyos</a:t>
            </a:r>
            <a:r>
              <a:rPr lang="sk-SK" dirty="0" smtClean="0"/>
              <a:t> fajok </a:t>
            </a:r>
            <a:r>
              <a:rPr lang="sk-SK" dirty="0" err="1" smtClean="0"/>
              <a:t>természetes</a:t>
            </a:r>
            <a:r>
              <a:rPr lang="sk-SK" dirty="0" smtClean="0"/>
              <a:t> </a:t>
            </a:r>
            <a:r>
              <a:rPr lang="sk-SK" dirty="0" err="1" smtClean="0"/>
              <a:t>úton</a:t>
            </a:r>
            <a:r>
              <a:rPr lang="sk-SK" dirty="0" smtClean="0"/>
              <a:t> </a:t>
            </a:r>
            <a:r>
              <a:rPr lang="sk-SK" dirty="0" err="1" smtClean="0"/>
              <a:t>pusztultak</a:t>
            </a:r>
            <a:r>
              <a:rPr lang="sk-SK" dirty="0" smtClean="0"/>
              <a:t> </a:t>
            </a:r>
            <a:r>
              <a:rPr lang="sk-SK" dirty="0" err="1" smtClean="0"/>
              <a:t>ki</a:t>
            </a:r>
            <a:r>
              <a:rPr lang="sk-SK" dirty="0" smtClean="0"/>
              <a:t>, </a:t>
            </a:r>
            <a:r>
              <a:rPr lang="sk-SK" dirty="0" err="1" smtClean="0"/>
              <a:t>nem</a:t>
            </a:r>
            <a:r>
              <a:rPr lang="sk-SK" dirty="0" smtClean="0"/>
              <a:t> </a:t>
            </a:r>
            <a:r>
              <a:rPr lang="sk-SK" dirty="0" err="1" smtClean="0"/>
              <a:t>tudtak</a:t>
            </a:r>
            <a:r>
              <a:rPr lang="sk-SK" dirty="0" smtClean="0"/>
              <a:t> </a:t>
            </a:r>
            <a:r>
              <a:rPr lang="sk-SK" dirty="0" err="1" smtClean="0"/>
              <a:t>alkalmazkodni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álandóan</a:t>
            </a:r>
            <a:r>
              <a:rPr lang="sk-SK" dirty="0" smtClean="0"/>
              <a:t> </a:t>
            </a:r>
            <a:r>
              <a:rPr lang="sk-SK" dirty="0" err="1" smtClean="0"/>
              <a:t>változó</a:t>
            </a:r>
            <a:r>
              <a:rPr lang="sk-SK" dirty="0" smtClean="0"/>
              <a:t> </a:t>
            </a:r>
            <a:r>
              <a:rPr lang="sk-SK" dirty="0" err="1" smtClean="0"/>
              <a:t>feltételekhez</a:t>
            </a:r>
            <a:r>
              <a:rPr lang="sk-SK" dirty="0" smtClean="0"/>
              <a:t>. Sok </a:t>
            </a:r>
            <a:r>
              <a:rPr lang="sk-SK" dirty="0" err="1" smtClean="0"/>
              <a:t>faj</a:t>
            </a:r>
            <a:r>
              <a:rPr lang="sk-SK" dirty="0" smtClean="0"/>
              <a:t> </a:t>
            </a:r>
            <a:r>
              <a:rPr lang="sk-SK" dirty="0" err="1" smtClean="0"/>
              <a:t>kipusztulásához</a:t>
            </a:r>
            <a:r>
              <a:rPr lang="sk-SK" dirty="0" smtClean="0"/>
              <a:t> </a:t>
            </a:r>
            <a:r>
              <a:rPr lang="sk-SK" dirty="0" err="1" smtClean="0"/>
              <a:t>gyakran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emberi</a:t>
            </a:r>
            <a:r>
              <a:rPr lang="sk-SK" dirty="0" smtClean="0"/>
              <a:t> </a:t>
            </a:r>
            <a:r>
              <a:rPr lang="sk-SK" dirty="0" err="1" smtClean="0"/>
              <a:t>tevékenység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hozzájárult</a:t>
            </a:r>
            <a:r>
              <a:rPr lang="sk-SK" dirty="0" smtClean="0"/>
              <a:t>. </a:t>
            </a:r>
          </a:p>
          <a:p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állatok</a:t>
            </a:r>
            <a:r>
              <a:rPr lang="sk-SK" dirty="0" smtClean="0"/>
              <a:t> </a:t>
            </a:r>
            <a:r>
              <a:rPr lang="sk-SK" dirty="0" err="1" smtClean="0"/>
              <a:t>védelme</a:t>
            </a:r>
            <a:r>
              <a:rPr lang="sk-SK" dirty="0" smtClean="0"/>
              <a:t> </a:t>
            </a:r>
            <a:r>
              <a:rPr lang="sk-SK" dirty="0" err="1" smtClean="0"/>
              <a:t>szorosan</a:t>
            </a:r>
            <a:r>
              <a:rPr lang="sk-SK" dirty="0" smtClean="0"/>
              <a:t> </a:t>
            </a:r>
            <a:r>
              <a:rPr lang="sk-SK" dirty="0" err="1" smtClean="0"/>
              <a:t>összefügg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egész</a:t>
            </a:r>
            <a:r>
              <a:rPr lang="sk-SK" dirty="0" smtClean="0"/>
              <a:t> </a:t>
            </a:r>
            <a:r>
              <a:rPr lang="sk-SK" dirty="0" err="1" smtClean="0"/>
              <a:t>életkörnyezetünk</a:t>
            </a:r>
            <a:r>
              <a:rPr lang="sk-SK" dirty="0" smtClean="0"/>
              <a:t> </a:t>
            </a:r>
            <a:r>
              <a:rPr lang="sk-SK" dirty="0" err="1" smtClean="0"/>
              <a:t>védelmével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22959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77922" y="2593075"/>
            <a:ext cx="10590663" cy="4562355"/>
          </a:xfrm>
        </p:spPr>
        <p:txBody>
          <a:bodyPr>
            <a:normAutofit/>
          </a:bodyPr>
          <a:lstStyle/>
          <a:p>
            <a:r>
              <a:rPr lang="sk-SK" dirty="0" err="1" smtClean="0"/>
              <a:t>Szlovákiában</a:t>
            </a:r>
            <a:r>
              <a:rPr lang="sk-SK" dirty="0" smtClean="0"/>
              <a:t> </a:t>
            </a:r>
            <a:r>
              <a:rPr lang="sk-SK" dirty="0" err="1" smtClean="0"/>
              <a:t>több</a:t>
            </a:r>
            <a:r>
              <a:rPr lang="sk-SK" dirty="0" smtClean="0"/>
              <a:t> </a:t>
            </a:r>
            <a:r>
              <a:rPr lang="sk-SK" dirty="0" err="1" smtClean="0"/>
              <a:t>természetvédelmi</a:t>
            </a:r>
            <a:r>
              <a:rPr lang="sk-SK" dirty="0" smtClean="0"/>
              <a:t> </a:t>
            </a:r>
            <a:r>
              <a:rPr lang="sk-SK" dirty="0" err="1" smtClean="0"/>
              <a:t>szervezet</a:t>
            </a:r>
            <a:r>
              <a:rPr lang="sk-SK" dirty="0" smtClean="0"/>
              <a:t> van. </a:t>
            </a:r>
            <a:endParaRPr lang="sk-SK" dirty="0"/>
          </a:p>
          <a:p>
            <a:r>
              <a:rPr lang="sk-SK" dirty="0" err="1" smtClean="0"/>
              <a:t>Ilyen</a:t>
            </a:r>
            <a:r>
              <a:rPr lang="sk-SK" dirty="0" smtClean="0"/>
              <a:t>  </a:t>
            </a:r>
            <a:r>
              <a:rPr lang="sk-SK" dirty="0" err="1"/>
              <a:t>a</a:t>
            </a:r>
            <a:r>
              <a:rPr lang="sk-SK" dirty="0" err="1" smtClean="0"/>
              <a:t>z</a:t>
            </a:r>
            <a:r>
              <a:rPr lang="sk-SK" dirty="0" smtClean="0"/>
              <a:t> </a:t>
            </a:r>
            <a:r>
              <a:rPr lang="sk-SK" dirty="0" err="1" smtClean="0"/>
              <a:t>Élet</a:t>
            </a:r>
            <a:r>
              <a:rPr lang="sk-SK" dirty="0" smtClean="0"/>
              <a:t> </a:t>
            </a:r>
            <a:r>
              <a:rPr lang="sk-SK" dirty="0" err="1" smtClean="0"/>
              <a:t>fája</a:t>
            </a:r>
            <a:r>
              <a:rPr lang="sk-SK" dirty="0" smtClean="0"/>
              <a:t> (Strom života) - a </a:t>
            </a:r>
            <a:r>
              <a:rPr lang="sk-SK" dirty="0" err="1" smtClean="0"/>
              <a:t>fiatalok</a:t>
            </a:r>
            <a:r>
              <a:rPr lang="sk-SK" dirty="0" smtClean="0"/>
              <a:t> </a:t>
            </a:r>
            <a:r>
              <a:rPr lang="sk-SK" dirty="0" err="1" smtClean="0"/>
              <a:t>környezetvédelmével</a:t>
            </a:r>
            <a:r>
              <a:rPr lang="sk-SK" dirty="0" smtClean="0"/>
              <a:t> </a:t>
            </a:r>
            <a:r>
              <a:rPr lang="sk-SK" dirty="0" err="1" smtClean="0"/>
              <a:t>foglalkozik</a:t>
            </a:r>
            <a:r>
              <a:rPr lang="sk-SK" dirty="0" smtClean="0"/>
              <a:t>. </a:t>
            </a:r>
          </a:p>
          <a:p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Állatok</a:t>
            </a:r>
            <a:r>
              <a:rPr lang="sk-SK" dirty="0" smtClean="0"/>
              <a:t> </a:t>
            </a:r>
            <a:r>
              <a:rPr lang="sk-SK" dirty="0" err="1" smtClean="0"/>
              <a:t>szabadsága</a:t>
            </a:r>
            <a:r>
              <a:rPr lang="sk-SK" dirty="0" smtClean="0"/>
              <a:t> (Sloboda zvierat) – </a:t>
            </a:r>
            <a:r>
              <a:rPr lang="sk-SK" dirty="0" err="1" smtClean="0"/>
              <a:t>védi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állatok</a:t>
            </a:r>
            <a:r>
              <a:rPr lang="sk-SK" dirty="0" smtClean="0"/>
              <a:t> </a:t>
            </a:r>
            <a:r>
              <a:rPr lang="sk-SK" dirty="0" err="1" smtClean="0"/>
              <a:t>jogait</a:t>
            </a:r>
            <a:r>
              <a:rPr lang="sk-SK" dirty="0" smtClean="0"/>
              <a:t>, </a:t>
            </a:r>
            <a:r>
              <a:rPr lang="sk-SK" dirty="0" err="1" smtClean="0"/>
              <a:t>rámutat</a:t>
            </a:r>
            <a:r>
              <a:rPr lang="sk-SK" dirty="0" smtClean="0"/>
              <a:t> </a:t>
            </a:r>
            <a:r>
              <a:rPr lang="sk-SK" dirty="0" err="1" smtClean="0"/>
              <a:t>arra</a:t>
            </a:r>
            <a:r>
              <a:rPr lang="sk-SK" dirty="0" smtClean="0"/>
              <a:t>, </a:t>
            </a:r>
            <a:r>
              <a:rPr lang="sk-SK" dirty="0" err="1" smtClean="0"/>
              <a:t>hogy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ember</a:t>
            </a:r>
            <a:r>
              <a:rPr lang="sk-SK" dirty="0" smtClean="0"/>
              <a:t> </a:t>
            </a:r>
            <a:r>
              <a:rPr lang="sk-SK" dirty="0" err="1" smtClean="0"/>
              <a:t>néha</a:t>
            </a:r>
            <a:r>
              <a:rPr lang="sk-SK" dirty="0" smtClean="0"/>
              <a:t> </a:t>
            </a:r>
            <a:r>
              <a:rPr lang="sk-SK" dirty="0" err="1" smtClean="0"/>
              <a:t>milyen</a:t>
            </a:r>
            <a:r>
              <a:rPr lang="sk-SK" dirty="0" smtClean="0"/>
              <a:t> </a:t>
            </a:r>
            <a:r>
              <a:rPr lang="sk-SK" dirty="0" err="1" smtClean="0"/>
              <a:t>kegyetlenül</a:t>
            </a:r>
            <a:r>
              <a:rPr lang="sk-SK" dirty="0" smtClean="0"/>
              <a:t> </a:t>
            </a:r>
            <a:r>
              <a:rPr lang="sk-SK" dirty="0" err="1" smtClean="0"/>
              <a:t>bánik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állatokkal</a:t>
            </a:r>
            <a:r>
              <a:rPr lang="sk-SK" dirty="0" smtClean="0"/>
              <a:t>. </a:t>
            </a:r>
            <a:r>
              <a:rPr lang="sk-SK" dirty="0" err="1" smtClean="0"/>
              <a:t>Gondoskodik</a:t>
            </a:r>
            <a:r>
              <a:rPr lang="sk-SK" dirty="0" smtClean="0"/>
              <a:t> </a:t>
            </a:r>
            <a:r>
              <a:rPr lang="sk-SK" dirty="0" err="1" smtClean="0"/>
              <a:t>sz</a:t>
            </a:r>
            <a:r>
              <a:rPr lang="sk-SK" dirty="0" smtClean="0"/>
              <a:t> </a:t>
            </a:r>
            <a:r>
              <a:rPr lang="sk-SK" dirty="0" err="1" smtClean="0"/>
              <a:t>elhagyott</a:t>
            </a:r>
            <a:r>
              <a:rPr lang="sk-SK" dirty="0" smtClean="0"/>
              <a:t> </a:t>
            </a:r>
            <a:r>
              <a:rPr lang="sk-SK" dirty="0" err="1" smtClean="0"/>
              <a:t>állatokról</a:t>
            </a:r>
            <a:r>
              <a:rPr lang="sk-SK" dirty="0" smtClean="0"/>
              <a:t> </a:t>
            </a:r>
            <a:r>
              <a:rPr lang="sk-SK" dirty="0" err="1" smtClean="0"/>
              <a:t>és</a:t>
            </a:r>
            <a:r>
              <a:rPr lang="sk-SK" dirty="0" smtClean="0"/>
              <a:t> </a:t>
            </a:r>
            <a:r>
              <a:rPr lang="sk-SK" dirty="0" err="1" smtClean="0"/>
              <a:t>tiltakozik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állatkísérletek</a:t>
            </a:r>
            <a:r>
              <a:rPr lang="sk-SK" dirty="0" smtClean="0"/>
              <a:t> </a:t>
            </a:r>
            <a:r>
              <a:rPr lang="sk-SK" dirty="0" err="1" smtClean="0"/>
              <a:t>ellen</a:t>
            </a:r>
            <a:r>
              <a:rPr lang="sk-SK" dirty="0" smtClean="0"/>
              <a:t>. </a:t>
            </a:r>
            <a:endParaRPr lang="sk-SK" dirty="0"/>
          </a:p>
        </p:txBody>
      </p:sp>
      <p:pic>
        <p:nvPicPr>
          <p:cNvPr id="1026" name="Picture 2" descr="Kam s dětmi – aktivity pro děti a jejich rodi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877" y="545909"/>
            <a:ext cx="2156347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gionálne centrum Slobody zvierat v Nitre sa predstavu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613" y="423080"/>
            <a:ext cx="2906972" cy="275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27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Fajok </a:t>
            </a:r>
            <a:r>
              <a:rPr lang="sk-SK" dirty="0" err="1" smtClean="0"/>
              <a:t>kerülnek</a:t>
            </a:r>
            <a:r>
              <a:rPr lang="sk-SK" dirty="0" smtClean="0"/>
              <a:t> a </a:t>
            </a:r>
            <a:r>
              <a:rPr lang="sk-SK" dirty="0" err="1" smtClean="0"/>
              <a:t>kihalás</a:t>
            </a:r>
            <a:r>
              <a:rPr lang="sk-SK" dirty="0" smtClean="0"/>
              <a:t> </a:t>
            </a:r>
            <a:r>
              <a:rPr lang="sk-SK" dirty="0" err="1" smtClean="0"/>
              <a:t>szélére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 </a:t>
            </a:r>
            <a:r>
              <a:rPr lang="sk-SK" dirty="0" err="1" smtClean="0"/>
              <a:t>vadol</a:t>
            </a:r>
            <a:r>
              <a:rPr lang="sk-SK" dirty="0" smtClean="0"/>
              <a:t> </a:t>
            </a:r>
            <a:r>
              <a:rPr lang="sk-SK" dirty="0" err="1" smtClean="0"/>
              <a:t>élő</a:t>
            </a:r>
            <a:r>
              <a:rPr lang="sk-SK" dirty="0" smtClean="0"/>
              <a:t> </a:t>
            </a:r>
            <a:r>
              <a:rPr lang="sk-SK" dirty="0" err="1" smtClean="0"/>
              <a:t>állatok</a:t>
            </a:r>
            <a:r>
              <a:rPr lang="sk-SK" dirty="0" smtClean="0"/>
              <a:t> </a:t>
            </a:r>
            <a:r>
              <a:rPr lang="sk-SK" dirty="0" err="1" smtClean="0"/>
              <a:t>és</a:t>
            </a:r>
            <a:r>
              <a:rPr lang="sk-SK" dirty="0" smtClean="0"/>
              <a:t> </a:t>
            </a:r>
            <a:r>
              <a:rPr lang="sk-SK" dirty="0" err="1" smtClean="0"/>
              <a:t>növények</a:t>
            </a:r>
            <a:r>
              <a:rPr lang="sk-SK" dirty="0" smtClean="0"/>
              <a:t> </a:t>
            </a:r>
            <a:r>
              <a:rPr lang="sk-SK" dirty="0" err="1" smtClean="0"/>
              <a:t>kereskedelme</a:t>
            </a:r>
            <a:r>
              <a:rPr lang="sk-SK" dirty="0" smtClean="0"/>
              <a:t> </a:t>
            </a:r>
            <a:r>
              <a:rPr lang="sk-SK" dirty="0" err="1" smtClean="0"/>
              <a:t>jövedelmező</a:t>
            </a:r>
            <a:r>
              <a:rPr lang="sk-SK" dirty="0" smtClean="0"/>
              <a:t> </a:t>
            </a:r>
            <a:r>
              <a:rPr lang="sk-SK" dirty="0" err="1" smtClean="0"/>
              <a:t>illegális</a:t>
            </a:r>
            <a:r>
              <a:rPr lang="sk-SK" dirty="0" smtClean="0"/>
              <a:t> </a:t>
            </a:r>
            <a:r>
              <a:rPr lang="sk-SK" dirty="0" err="1" smtClean="0"/>
              <a:t>üzlet</a:t>
            </a:r>
            <a:r>
              <a:rPr lang="sk-SK" dirty="0" smtClean="0"/>
              <a:t> a </a:t>
            </a:r>
            <a:r>
              <a:rPr lang="sk-SK" dirty="0" err="1" smtClean="0"/>
              <a:t>világon</a:t>
            </a:r>
            <a:r>
              <a:rPr lang="sk-SK" dirty="0" smtClean="0"/>
              <a:t>.</a:t>
            </a:r>
          </a:p>
          <a:p>
            <a:r>
              <a:rPr lang="sk-SK" dirty="0" smtClean="0"/>
              <a:t>A </a:t>
            </a:r>
            <a:r>
              <a:rPr lang="sk-SK" dirty="0" err="1" smtClean="0"/>
              <a:t>vadon</a:t>
            </a:r>
            <a:r>
              <a:rPr lang="sk-SK" dirty="0" smtClean="0"/>
              <a:t> </a:t>
            </a:r>
            <a:r>
              <a:rPr lang="sk-SK" dirty="0" err="1" smtClean="0"/>
              <a:t>élő</a:t>
            </a:r>
            <a:r>
              <a:rPr lang="sk-SK" dirty="0" smtClean="0"/>
              <a:t> </a:t>
            </a:r>
            <a:r>
              <a:rPr lang="sk-SK" dirty="0" err="1" smtClean="0"/>
              <a:t>álllatok</a:t>
            </a:r>
            <a:r>
              <a:rPr lang="sk-SK" dirty="0" smtClean="0"/>
              <a:t> </a:t>
            </a:r>
            <a:r>
              <a:rPr lang="sk-SK" dirty="0" err="1" smtClean="0"/>
              <a:t>és</a:t>
            </a:r>
            <a:r>
              <a:rPr lang="sk-SK" dirty="0" smtClean="0"/>
              <a:t> </a:t>
            </a:r>
            <a:r>
              <a:rPr lang="sk-SK" dirty="0" err="1" smtClean="0"/>
              <a:t>növények</a:t>
            </a:r>
            <a:r>
              <a:rPr lang="sk-SK" dirty="0" smtClean="0"/>
              <a:t>  </a:t>
            </a:r>
            <a:r>
              <a:rPr lang="sk-SK" dirty="0" err="1" smtClean="0"/>
              <a:t>jogellenes</a:t>
            </a:r>
            <a:r>
              <a:rPr lang="sk-SK" dirty="0" smtClean="0"/>
              <a:t> </a:t>
            </a:r>
            <a:r>
              <a:rPr lang="sk-SK" dirty="0" err="1" smtClean="0"/>
              <a:t>kereskedelme</a:t>
            </a:r>
            <a:r>
              <a:rPr lang="sk-SK" dirty="0" smtClean="0"/>
              <a:t> </a:t>
            </a:r>
            <a:r>
              <a:rPr lang="sk-SK" dirty="0" err="1" smtClean="0"/>
              <a:t>nemzetközi</a:t>
            </a:r>
            <a:r>
              <a:rPr lang="sk-SK" dirty="0" smtClean="0"/>
              <a:t> </a:t>
            </a:r>
            <a:r>
              <a:rPr lang="sk-SK" dirty="0" err="1" smtClean="0"/>
              <a:t>bűncselekmény</a:t>
            </a:r>
            <a:r>
              <a:rPr lang="sk-SK" dirty="0" smtClean="0"/>
              <a:t>.</a:t>
            </a:r>
            <a:endParaRPr lang="sk-SK" dirty="0"/>
          </a:p>
          <a:p>
            <a:r>
              <a:rPr lang="sk-SK" dirty="0" smtClean="0"/>
              <a:t> </a:t>
            </a:r>
            <a:r>
              <a:rPr lang="sk-SK" dirty="0" err="1" smtClean="0"/>
              <a:t>Miatta</a:t>
            </a:r>
            <a:r>
              <a:rPr lang="sk-SK" dirty="0" smtClean="0"/>
              <a:t> </a:t>
            </a:r>
            <a:r>
              <a:rPr lang="sk-SK" dirty="0" err="1" smtClean="0"/>
              <a:t>elefántok</a:t>
            </a:r>
            <a:r>
              <a:rPr lang="sk-SK" dirty="0" smtClean="0"/>
              <a:t>, </a:t>
            </a:r>
            <a:r>
              <a:rPr lang="sk-SK" dirty="0" err="1" smtClean="0"/>
              <a:t>orszarvúak</a:t>
            </a:r>
            <a:r>
              <a:rPr lang="sk-SK" dirty="0" smtClean="0"/>
              <a:t>, </a:t>
            </a:r>
            <a:r>
              <a:rPr lang="sk-SK" dirty="0" err="1" smtClean="0"/>
              <a:t>tigrisek</a:t>
            </a:r>
            <a:r>
              <a:rPr lang="sk-SK" dirty="0" smtClean="0"/>
              <a:t> </a:t>
            </a:r>
            <a:r>
              <a:rPr lang="sk-SK" dirty="0" err="1"/>
              <a:t>p</a:t>
            </a:r>
            <a:r>
              <a:rPr lang="sk-SK" dirty="0" err="1" smtClean="0"/>
              <a:t>usztulnak</a:t>
            </a:r>
            <a:r>
              <a:rPr lang="sk-SK" dirty="0" smtClean="0"/>
              <a:t> </a:t>
            </a:r>
            <a:r>
              <a:rPr lang="sk-SK" dirty="0" err="1" smtClean="0"/>
              <a:t>el</a:t>
            </a:r>
            <a:r>
              <a:rPr lang="sk-SK" dirty="0" smtClean="0"/>
              <a:t> </a:t>
            </a:r>
            <a:r>
              <a:rPr lang="sk-SK" dirty="0" err="1" smtClean="0"/>
              <a:t>és</a:t>
            </a:r>
            <a:r>
              <a:rPr lang="sk-SK" dirty="0" smtClean="0"/>
              <a:t> fajok </a:t>
            </a:r>
            <a:r>
              <a:rPr lang="sk-SK" dirty="0" err="1" smtClean="0"/>
              <a:t>kerülnek</a:t>
            </a:r>
            <a:r>
              <a:rPr lang="sk-SK" dirty="0" smtClean="0"/>
              <a:t> a </a:t>
            </a:r>
            <a:r>
              <a:rPr lang="sk-SK" dirty="0" err="1" smtClean="0"/>
              <a:t>kihalás</a:t>
            </a:r>
            <a:r>
              <a:rPr lang="sk-SK" dirty="0" smtClean="0"/>
              <a:t> </a:t>
            </a:r>
            <a:r>
              <a:rPr lang="sk-SK" dirty="0" err="1" smtClean="0"/>
              <a:t>szélére</a:t>
            </a:r>
            <a:r>
              <a:rPr lang="sk-SK" dirty="0" smtClean="0"/>
              <a:t>.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67518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/>
              <a:t>Mi </a:t>
            </a:r>
            <a:r>
              <a:rPr lang="sk-SK" sz="3600" dirty="0" err="1"/>
              <a:t>lesz</a:t>
            </a:r>
            <a:r>
              <a:rPr lang="sk-SK" sz="3600" dirty="0"/>
              <a:t> </a:t>
            </a:r>
            <a:r>
              <a:rPr lang="sk-SK" sz="3600" dirty="0" err="1"/>
              <a:t>veled</a:t>
            </a:r>
            <a:r>
              <a:rPr lang="sk-SK" sz="3600" dirty="0"/>
              <a:t> </a:t>
            </a:r>
            <a:r>
              <a:rPr lang="sk-SK" sz="3600" dirty="0" err="1"/>
              <a:t>vadvilág</a:t>
            </a:r>
            <a:r>
              <a:rPr lang="sk-SK" sz="3600" dirty="0"/>
              <a:t>? 13+1 </a:t>
            </a:r>
            <a:r>
              <a:rPr lang="sk-SK" sz="3600" dirty="0" err="1"/>
              <a:t>veszélyeztetett</a:t>
            </a:r>
            <a:r>
              <a:rPr lang="sk-SK" sz="3600" dirty="0"/>
              <a:t> </a:t>
            </a:r>
            <a:r>
              <a:rPr lang="sk-SK" sz="3600" dirty="0" err="1"/>
              <a:t>állat</a:t>
            </a:r>
            <a:r>
              <a:rPr lang="sk-SK" sz="3600" dirty="0"/>
              <a:t> a </a:t>
            </a:r>
            <a:r>
              <a:rPr lang="sk-SK" sz="3600" dirty="0" err="1"/>
              <a:t>Földön</a:t>
            </a:r>
            <a:r>
              <a:rPr lang="sk-SK" sz="3600" dirty="0"/>
              <a:t/>
            </a:r>
            <a:br>
              <a:rPr lang="sk-SK" sz="3600" dirty="0"/>
            </a:b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3183" y="2504475"/>
            <a:ext cx="6592729" cy="37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152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</TotalTime>
  <Words>706</Words>
  <Application>Microsoft Office PowerPoint</Application>
  <PresentationFormat>Vlastná</PresentationFormat>
  <Paragraphs>52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Organický motív</vt:lpstr>
      <vt:lpstr>Špeciálna základná škola s VJM, Hviezdoslavova 24, Rimavská Sobota  </vt:lpstr>
      <vt:lpstr>Snímka 2</vt:lpstr>
      <vt:lpstr>Az Állatok Világnapja</vt:lpstr>
      <vt:lpstr>A vadon élő fajok védelme</vt:lpstr>
      <vt:lpstr>Snímka 5</vt:lpstr>
      <vt:lpstr>Snímka 6</vt:lpstr>
      <vt:lpstr>Snímka 7</vt:lpstr>
      <vt:lpstr>Fajok kerülnek a kihalás szélére</vt:lpstr>
      <vt:lpstr>Mi lesz veled vadvilág? 13+1 veszélyeztetett állat a Földön </vt:lpstr>
      <vt:lpstr>Királypingvin – az Antraktiszon él, a klímaváltozás miatt felkerült súlyosan veszélyeztetett fajok listájára.  </vt:lpstr>
      <vt:lpstr>Kaliforniai disznódelfin (USA) – létét a vadászat, a halászat a, a halászhálóba gabajodás, a  szennyezés növekedése és élőhelye puszlutása  veszélyezteti. </vt:lpstr>
      <vt:lpstr>Amuri leopárd – kevés példányt számlál (35-45 állat) kis területen az orosz, kínai, észak-kóreai (Ázsia) határok háromszögében él. </vt:lpstr>
      <vt:lpstr>Hegyi gorilla – jelenleg 740 egyed található Kongóban (Afrika) a Virunga Nemzeti Parkban. A gorillákat az orvvadászat az élőhelyük elvesztése, a háborúk és betegségek súlytják. </vt:lpstr>
      <vt:lpstr>Közönséges cserepesteknős – a két térítő között az Atlanti – és a Csendes- óceánban él. Nagy veszélyt jelent a faj számára a halászat és a környezetszennyezés.  </vt:lpstr>
      <vt:lpstr>Hektor - delfin – kizárólad az Új-Zéladn környéki vizekben él. Jelenleg az egyik legritkább tengeri delfin a világon, tilos a halászata. </vt:lpstr>
      <vt:lpstr>Kékbálna – ez a bálnafaj gyakori volt a Föld összes óceánjában és nagyobb tengerében, még mielőtt az ember mészárolni kezdte ezt a bálnafajt, amely a  világ legnagyobb emlőse. </vt:lpstr>
      <vt:lpstr>Ázsia elefánt – a második legnagyobb szárazföldi emlős. Az esőerdőkben és füves területeken él. Veszélyeztetett faj, elsősorban a élőhelye (esőerdők irtása) zsugorodása miatt.  </vt:lpstr>
      <vt:lpstr>Bengáli tigris – vagy királytigris az ázsiai kontinensen él. A tigriseknek több alfaja a veszélyeztetett vagy súlyosan veszélyeztetett fajok közé tartozik. </vt:lpstr>
      <vt:lpstr>Jávai orrszarvú – Ázsiában él. Kedvenc vádásztrófea, ez vezetett végül ahhoz, hogy mára a világ egyik legveszélyeztetettebb állata lett. Számuk alig százra tehető.</vt:lpstr>
      <vt:lpstr>Orángután – élettere Borneó és Szumátra szigeteire szorult vissza, míg korábban Délkelet-Ázsiában is élt. A vadászatés az illegális állatkereskedelem mellett főleg élőhelye pusztulása fenyegeti.</vt:lpstr>
      <vt:lpstr>Keskenyszájú orrszarvú – Afrikában őshonos.  A szavannákon él, növényevő. Több alfaja már kipusztult, az orvvarászat miatt a kihalás szélére került.  </vt:lpstr>
      <vt:lpstr>Bonobó – szabadon már csak a Kongó-medencében élnek (Afrika). Az utolsóként felfedezett emberszabású majomfaj. Az elmúlt két évtizedben számuk az orvvadászat miatt mintegy tízezerre csökkent.  </vt:lpstr>
      <vt:lpstr>Vietnami antilop – Laosz és Vietnam területén honos (Ázsia). Egyike az utolsó patás állatoknak, amelyeket a tudomány megismert. A vietnami kormány védetté nyilvánította a fajt, vadászatát betiltotta.  </vt:lpstr>
      <vt:lpstr>Snímka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Špeciálna základná škola s VJM, Hviezdoslavova 24, Rimavská Sobota</dc:title>
  <dc:creator>skolka</dc:creator>
  <cp:lastModifiedBy>pc</cp:lastModifiedBy>
  <cp:revision>22</cp:revision>
  <dcterms:created xsi:type="dcterms:W3CDTF">2020-06-05T09:08:37Z</dcterms:created>
  <dcterms:modified xsi:type="dcterms:W3CDTF">2020-06-10T11:26:09Z</dcterms:modified>
</cp:coreProperties>
</file>