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54E1-8D9A-4C31-A83B-8CB12DD6DC91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C763-1E1B-4F14-85E8-92CC08ADF33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594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54E1-8D9A-4C31-A83B-8CB12DD6DC91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C763-1E1B-4F14-85E8-92CC08ADF33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9921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54E1-8D9A-4C31-A83B-8CB12DD6DC91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C763-1E1B-4F14-85E8-92CC08ADF33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77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54E1-8D9A-4C31-A83B-8CB12DD6DC91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C763-1E1B-4F14-85E8-92CC08ADF33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88133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54E1-8D9A-4C31-A83B-8CB12DD6DC91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C763-1E1B-4F14-85E8-92CC08ADF33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11413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54E1-8D9A-4C31-A83B-8CB12DD6DC91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C763-1E1B-4F14-85E8-92CC08ADF33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43557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54E1-8D9A-4C31-A83B-8CB12DD6DC91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C763-1E1B-4F14-85E8-92CC08ADF33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95273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54E1-8D9A-4C31-A83B-8CB12DD6DC91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C763-1E1B-4F14-85E8-92CC08ADF33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5720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54E1-8D9A-4C31-A83B-8CB12DD6DC91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C763-1E1B-4F14-85E8-92CC08ADF33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7263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54E1-8D9A-4C31-A83B-8CB12DD6DC91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C763-1E1B-4F14-85E8-92CC08ADF33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667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54E1-8D9A-4C31-A83B-8CB12DD6DC91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C763-1E1B-4F14-85E8-92CC08ADF33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9279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54E1-8D9A-4C31-A83B-8CB12DD6DC91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C763-1E1B-4F14-85E8-92CC08ADF33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9251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54E1-8D9A-4C31-A83B-8CB12DD6DC91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C763-1E1B-4F14-85E8-92CC08ADF33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9662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54E1-8D9A-4C31-A83B-8CB12DD6DC91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C763-1E1B-4F14-85E8-92CC08ADF33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0166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54E1-8D9A-4C31-A83B-8CB12DD6DC91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C763-1E1B-4F14-85E8-92CC08ADF33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2667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54E1-8D9A-4C31-A83B-8CB12DD6DC91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C763-1E1B-4F14-85E8-92CC08ADF33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294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254E1-8D9A-4C31-A83B-8CB12DD6DC91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5DC763-1E1B-4F14-85E8-92CC08ADF33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4251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8555" y="971550"/>
            <a:ext cx="7766936" cy="971550"/>
          </a:xfrm>
        </p:spPr>
        <p:txBody>
          <a:bodyPr/>
          <a:lstStyle/>
          <a:p>
            <a:pPr algn="ctr"/>
            <a:r>
              <a:rPr lang="sk-SK" sz="2800" dirty="0" smtClean="0"/>
              <a:t>Špeciálna základná škola s VJM, Hviezdoslavova 24, Rimavská Sobota</a:t>
            </a:r>
            <a:endParaRPr lang="sk-SK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07104" y="2828925"/>
            <a:ext cx="7766936" cy="2090207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sz="4800" dirty="0" err="1" smtClean="0">
                <a:solidFill>
                  <a:srgbClr val="00B050"/>
                </a:solidFill>
              </a:rPr>
              <a:t>Zöldségfélék</a:t>
            </a:r>
            <a:endParaRPr lang="sk-SK" sz="4800" dirty="0" smtClean="0">
              <a:solidFill>
                <a:srgbClr val="00B050"/>
              </a:solidFill>
            </a:endParaRPr>
          </a:p>
          <a:p>
            <a:pPr algn="ctr"/>
            <a:endParaRPr lang="sk-SK" sz="4400" dirty="0" smtClean="0">
              <a:solidFill>
                <a:srgbClr val="00B050"/>
              </a:solidFill>
            </a:endParaRPr>
          </a:p>
          <a:p>
            <a:r>
              <a:rPr lang="sk-SK" sz="2800" dirty="0" smtClean="0">
                <a:solidFill>
                  <a:schemeClr val="accent1"/>
                </a:solidFill>
              </a:rPr>
              <a:t>Biológia – 7.osztály</a:t>
            </a:r>
            <a:endParaRPr lang="sk-SK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4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Gyökérzöldségek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sárgarépa</a:t>
            </a:r>
            <a:r>
              <a:rPr lang="sk-SK" b="1" dirty="0" smtClean="0"/>
              <a:t> – </a:t>
            </a:r>
            <a:r>
              <a:rPr lang="sk-SK" b="1" dirty="0" err="1" smtClean="0"/>
              <a:t>fontos</a:t>
            </a:r>
            <a:r>
              <a:rPr lang="sk-SK" b="1" dirty="0" smtClean="0"/>
              <a:t> </a:t>
            </a:r>
            <a:r>
              <a:rPr lang="sk-SK" b="1" dirty="0" err="1" smtClean="0"/>
              <a:t>vitaminforrás</a:t>
            </a:r>
            <a:endParaRPr lang="sk-SK" b="1" dirty="0" smtClean="0"/>
          </a:p>
          <a:p>
            <a:r>
              <a:rPr lang="sk-SK" b="1" dirty="0" err="1"/>
              <a:t>p</a:t>
            </a:r>
            <a:r>
              <a:rPr lang="sk-SK" b="1" dirty="0" err="1" smtClean="0"/>
              <a:t>etrezselyem</a:t>
            </a:r>
            <a:r>
              <a:rPr lang="sk-SK" b="1" dirty="0" smtClean="0"/>
              <a:t> – </a:t>
            </a:r>
            <a:r>
              <a:rPr lang="sk-SK" b="1" dirty="0" err="1" smtClean="0"/>
              <a:t>gyökerét</a:t>
            </a:r>
            <a:r>
              <a:rPr lang="sk-SK" b="1" dirty="0" smtClean="0"/>
              <a:t> </a:t>
            </a:r>
            <a:r>
              <a:rPr lang="sk-SK" b="1" dirty="0" err="1" smtClean="0"/>
              <a:t>és</a:t>
            </a:r>
            <a:r>
              <a:rPr lang="sk-SK" b="1" dirty="0" smtClean="0"/>
              <a:t> </a:t>
            </a:r>
            <a:r>
              <a:rPr lang="sk-SK" b="1" dirty="0" err="1" smtClean="0"/>
              <a:t>levelét</a:t>
            </a:r>
            <a:r>
              <a:rPr lang="sk-SK" b="1" dirty="0" smtClean="0"/>
              <a:t> </a:t>
            </a:r>
            <a:r>
              <a:rPr lang="sk-SK" b="1" dirty="0" err="1" smtClean="0"/>
              <a:t>egyaránt</a:t>
            </a:r>
            <a:r>
              <a:rPr lang="sk-SK" b="1" dirty="0" smtClean="0"/>
              <a:t> </a:t>
            </a:r>
            <a:r>
              <a:rPr lang="sk-SK" b="1" dirty="0" err="1" smtClean="0"/>
              <a:t>felhasználjuk</a:t>
            </a:r>
            <a:r>
              <a:rPr lang="sk-SK" b="1" dirty="0" smtClean="0"/>
              <a:t>, C </a:t>
            </a:r>
            <a:r>
              <a:rPr lang="sk-SK" b="1" dirty="0" err="1" smtClean="0"/>
              <a:t>vittamint</a:t>
            </a:r>
            <a:r>
              <a:rPr lang="sk-SK" b="1" dirty="0" smtClean="0"/>
              <a:t> </a:t>
            </a:r>
            <a:r>
              <a:rPr lang="sk-SK" b="1" dirty="0" err="1" smtClean="0"/>
              <a:t>tartalmaz</a:t>
            </a:r>
            <a:endParaRPr lang="sk-SK" b="1" dirty="0" smtClean="0"/>
          </a:p>
          <a:p>
            <a:r>
              <a:rPr lang="sk-SK" b="1" dirty="0" err="1"/>
              <a:t>z</a:t>
            </a:r>
            <a:r>
              <a:rPr lang="sk-SK" b="1" dirty="0" err="1" smtClean="0"/>
              <a:t>eller</a:t>
            </a:r>
            <a:r>
              <a:rPr lang="sk-SK" b="1" dirty="0" smtClean="0"/>
              <a:t>- </a:t>
            </a:r>
            <a:r>
              <a:rPr lang="sk-SK" b="1" dirty="0" err="1" smtClean="0"/>
              <a:t>gyökerét</a:t>
            </a:r>
            <a:r>
              <a:rPr lang="sk-SK" b="1" dirty="0" smtClean="0"/>
              <a:t> </a:t>
            </a:r>
            <a:r>
              <a:rPr lang="sk-SK" b="1" dirty="0" err="1" smtClean="0"/>
              <a:t>és</a:t>
            </a:r>
            <a:r>
              <a:rPr lang="sk-SK" b="1" dirty="0" smtClean="0"/>
              <a:t> </a:t>
            </a:r>
            <a:r>
              <a:rPr lang="sk-SK" b="1" dirty="0" err="1" smtClean="0"/>
              <a:t>levélzöldjét</a:t>
            </a:r>
            <a:r>
              <a:rPr lang="sk-SK" b="1" dirty="0" smtClean="0"/>
              <a:t> </a:t>
            </a:r>
            <a:r>
              <a:rPr lang="sk-SK" b="1" dirty="0" err="1" smtClean="0"/>
              <a:t>egyaránt</a:t>
            </a:r>
            <a:r>
              <a:rPr lang="sk-SK" b="1" dirty="0" smtClean="0"/>
              <a:t> </a:t>
            </a:r>
            <a:r>
              <a:rPr lang="sk-SK" b="1" dirty="0" err="1" smtClean="0"/>
              <a:t>felhasználjuk</a:t>
            </a:r>
            <a:r>
              <a:rPr lang="sk-SK" b="1" dirty="0" smtClean="0"/>
              <a:t> </a:t>
            </a:r>
          </a:p>
          <a:p>
            <a:r>
              <a:rPr lang="sk-SK" b="1" dirty="0" err="1"/>
              <a:t>c</a:t>
            </a:r>
            <a:r>
              <a:rPr lang="sk-SK" b="1" dirty="0" err="1" smtClean="0"/>
              <a:t>ékla</a:t>
            </a:r>
            <a:r>
              <a:rPr lang="sk-SK" b="1" dirty="0" smtClean="0"/>
              <a:t> – C </a:t>
            </a:r>
            <a:r>
              <a:rPr lang="sk-SK" b="1" dirty="0" err="1" smtClean="0"/>
              <a:t>vitamint</a:t>
            </a:r>
            <a:r>
              <a:rPr lang="sk-SK" b="1" dirty="0" smtClean="0"/>
              <a:t> </a:t>
            </a:r>
            <a:r>
              <a:rPr lang="sk-SK" b="1" dirty="0" err="1" smtClean="0"/>
              <a:t>és</a:t>
            </a:r>
            <a:r>
              <a:rPr lang="sk-SK" b="1" dirty="0" smtClean="0"/>
              <a:t> </a:t>
            </a:r>
            <a:r>
              <a:rPr lang="sk-SK" b="1" dirty="0" err="1" smtClean="0"/>
              <a:t>cukrot</a:t>
            </a:r>
            <a:r>
              <a:rPr lang="sk-SK" b="1" dirty="0" smtClean="0"/>
              <a:t> </a:t>
            </a:r>
            <a:r>
              <a:rPr lang="sk-SK" b="1" dirty="0" err="1" smtClean="0"/>
              <a:t>tartalmaz</a:t>
            </a:r>
            <a:r>
              <a:rPr lang="sk-SK" b="1" dirty="0" smtClean="0"/>
              <a:t>, </a:t>
            </a:r>
            <a:r>
              <a:rPr lang="sk-SK" b="1" dirty="0" err="1" smtClean="0"/>
              <a:t>salátákat</a:t>
            </a:r>
            <a:r>
              <a:rPr lang="sk-SK" b="1" dirty="0" smtClean="0"/>
              <a:t> </a:t>
            </a:r>
            <a:r>
              <a:rPr lang="sk-SK" b="1" dirty="0" err="1" smtClean="0"/>
              <a:t>készítenek</a:t>
            </a:r>
            <a:r>
              <a:rPr lang="sk-SK" b="1" dirty="0" smtClean="0"/>
              <a:t> </a:t>
            </a:r>
            <a:r>
              <a:rPr lang="sk-SK" b="1" dirty="0" err="1" smtClean="0"/>
              <a:t>belőle</a:t>
            </a:r>
            <a:endParaRPr lang="sk-SK" b="1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953499" y="3414713"/>
            <a:ext cx="2871786" cy="287178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1426" y="128403"/>
            <a:ext cx="3258498" cy="227189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3" y="4320232"/>
            <a:ext cx="3586162" cy="253776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538" y="4157663"/>
            <a:ext cx="2185987" cy="24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795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Keresztesvirágúak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fejeskáposzta</a:t>
            </a:r>
            <a:r>
              <a:rPr lang="sk-SK" b="1" dirty="0" smtClean="0"/>
              <a:t> – van </a:t>
            </a:r>
            <a:r>
              <a:rPr lang="sk-SK" b="1" dirty="0" err="1" smtClean="0"/>
              <a:t>zöld</a:t>
            </a:r>
            <a:r>
              <a:rPr lang="sk-SK" b="1" dirty="0" smtClean="0"/>
              <a:t> </a:t>
            </a:r>
            <a:r>
              <a:rPr lang="sk-SK" b="1" dirty="0" err="1" smtClean="0"/>
              <a:t>és</a:t>
            </a:r>
            <a:r>
              <a:rPr lang="sk-SK" b="1" dirty="0" smtClean="0"/>
              <a:t> </a:t>
            </a:r>
            <a:r>
              <a:rPr lang="sk-SK" b="1" dirty="0" err="1" smtClean="0"/>
              <a:t>vörös</a:t>
            </a:r>
            <a:r>
              <a:rPr lang="sk-SK" b="1" dirty="0" smtClean="0"/>
              <a:t> </a:t>
            </a:r>
            <a:r>
              <a:rPr lang="sk-SK" b="1" dirty="0" err="1" smtClean="0"/>
              <a:t>levelű</a:t>
            </a:r>
            <a:endParaRPr lang="sk-SK" b="1" dirty="0"/>
          </a:p>
          <a:p>
            <a:r>
              <a:rPr lang="sk-SK" b="1" dirty="0" err="1" smtClean="0"/>
              <a:t>kelkáposzta</a:t>
            </a:r>
            <a:r>
              <a:rPr lang="sk-SK" b="1" dirty="0" smtClean="0"/>
              <a:t> – </a:t>
            </a:r>
            <a:r>
              <a:rPr lang="sk-SK" b="1" dirty="0" err="1" smtClean="0"/>
              <a:t>levelei</a:t>
            </a:r>
            <a:r>
              <a:rPr lang="sk-SK" b="1" dirty="0" smtClean="0"/>
              <a:t> </a:t>
            </a:r>
            <a:r>
              <a:rPr lang="sk-SK" b="1" dirty="0" err="1" smtClean="0"/>
              <a:t>fodrosak</a:t>
            </a:r>
            <a:r>
              <a:rPr lang="sk-SK" b="1" dirty="0" smtClean="0"/>
              <a:t>, </a:t>
            </a:r>
            <a:r>
              <a:rPr lang="sk-SK" b="1" dirty="0" err="1" smtClean="0"/>
              <a:t>főzeléket</a:t>
            </a:r>
            <a:r>
              <a:rPr lang="sk-SK" b="1" dirty="0" smtClean="0"/>
              <a:t> </a:t>
            </a:r>
            <a:r>
              <a:rPr lang="sk-SK" b="1" dirty="0" err="1" smtClean="0"/>
              <a:t>készítenek</a:t>
            </a:r>
            <a:r>
              <a:rPr lang="sk-SK" b="1" dirty="0" smtClean="0"/>
              <a:t> </a:t>
            </a:r>
            <a:r>
              <a:rPr lang="sk-SK" b="1" dirty="0" err="1" smtClean="0"/>
              <a:t>belőle</a:t>
            </a:r>
            <a:endParaRPr lang="sk-SK" b="1" dirty="0" smtClean="0"/>
          </a:p>
          <a:p>
            <a:r>
              <a:rPr lang="sk-SK" b="1" dirty="0"/>
              <a:t>k</a:t>
            </a:r>
            <a:r>
              <a:rPr lang="sk-SK" b="1" dirty="0" smtClean="0"/>
              <a:t>arfiol – </a:t>
            </a:r>
            <a:r>
              <a:rPr lang="sk-SK" b="1" dirty="0" err="1" smtClean="0"/>
              <a:t>húsos</a:t>
            </a:r>
            <a:r>
              <a:rPr lang="sk-SK" b="1" dirty="0" smtClean="0"/>
              <a:t> </a:t>
            </a:r>
            <a:r>
              <a:rPr lang="sk-SK" b="1" dirty="0" err="1" smtClean="0"/>
              <a:t>virágáért</a:t>
            </a:r>
            <a:r>
              <a:rPr lang="sk-SK" b="1" dirty="0" smtClean="0"/>
              <a:t> </a:t>
            </a:r>
            <a:r>
              <a:rPr lang="sk-SK" b="1" dirty="0" err="1" smtClean="0"/>
              <a:t>termesztik</a:t>
            </a:r>
            <a:endParaRPr lang="sk-SK" b="1" dirty="0" smtClean="0"/>
          </a:p>
          <a:p>
            <a:r>
              <a:rPr lang="sk-SK" b="1" dirty="0" err="1"/>
              <a:t>k</a:t>
            </a:r>
            <a:r>
              <a:rPr lang="sk-SK" b="1" dirty="0" err="1" smtClean="0"/>
              <a:t>aralábé</a:t>
            </a:r>
            <a:r>
              <a:rPr lang="sk-SK" b="1" dirty="0" smtClean="0"/>
              <a:t> – </a:t>
            </a:r>
            <a:r>
              <a:rPr lang="sk-SK" b="1" dirty="0" err="1" smtClean="0"/>
              <a:t>megvastagodott</a:t>
            </a:r>
            <a:r>
              <a:rPr lang="sk-SK" b="1" dirty="0" smtClean="0"/>
              <a:t> </a:t>
            </a:r>
            <a:r>
              <a:rPr lang="sk-SK" b="1" dirty="0" err="1" smtClean="0"/>
              <a:t>szárgumójáért</a:t>
            </a:r>
            <a:r>
              <a:rPr lang="sk-SK" b="1" dirty="0" smtClean="0"/>
              <a:t> </a:t>
            </a:r>
            <a:r>
              <a:rPr lang="sk-SK" b="1" dirty="0" err="1" smtClean="0"/>
              <a:t>termesztik</a:t>
            </a:r>
            <a:r>
              <a:rPr lang="sk-SK" b="1" dirty="0" smtClean="0"/>
              <a:t>, </a:t>
            </a:r>
            <a:r>
              <a:rPr lang="sk-SK" b="1" dirty="0" err="1" smtClean="0"/>
              <a:t>lehet</a:t>
            </a:r>
            <a:r>
              <a:rPr lang="sk-SK" b="1" dirty="0" smtClean="0"/>
              <a:t> </a:t>
            </a:r>
            <a:r>
              <a:rPr lang="sk-SK" b="1" dirty="0" err="1" smtClean="0"/>
              <a:t>zöld</a:t>
            </a:r>
            <a:r>
              <a:rPr lang="sk-SK" b="1" dirty="0" smtClean="0"/>
              <a:t> </a:t>
            </a:r>
            <a:r>
              <a:rPr lang="sk-SK" b="1" dirty="0" err="1" smtClean="0"/>
              <a:t>vagy</a:t>
            </a:r>
            <a:r>
              <a:rPr lang="sk-SK" b="1" dirty="0" smtClean="0"/>
              <a:t> </a:t>
            </a:r>
            <a:r>
              <a:rPr lang="sk-SK" b="1" dirty="0" err="1" smtClean="0"/>
              <a:t>lila</a:t>
            </a:r>
            <a:endParaRPr lang="sk-SK" b="1" dirty="0" smtClean="0"/>
          </a:p>
          <a:p>
            <a:r>
              <a:rPr lang="sk-SK" b="1" dirty="0" err="1" smtClean="0"/>
              <a:t>retek</a:t>
            </a:r>
            <a:endParaRPr lang="sk-SK" b="1" dirty="0" smtClean="0"/>
          </a:p>
          <a:p>
            <a:r>
              <a:rPr lang="sk-SK" b="1" dirty="0" err="1"/>
              <a:t>b</a:t>
            </a:r>
            <a:r>
              <a:rPr lang="sk-SK" b="1" dirty="0" err="1" smtClean="0"/>
              <a:t>imbóskel</a:t>
            </a:r>
            <a:endParaRPr lang="sk-SK" b="1" dirty="0" smtClean="0"/>
          </a:p>
          <a:p>
            <a:r>
              <a:rPr lang="sk-SK" b="1" dirty="0" err="1"/>
              <a:t>b</a:t>
            </a:r>
            <a:r>
              <a:rPr lang="sk-SK" b="1" dirty="0" err="1" smtClean="0"/>
              <a:t>rokkoli</a:t>
            </a:r>
            <a:endParaRPr lang="sk-SK" b="1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2922" y="305608"/>
            <a:ext cx="3522160" cy="216612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2288" y="3836551"/>
            <a:ext cx="4938712" cy="259282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51" y="3836550"/>
            <a:ext cx="3157538" cy="302144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6" y="305608"/>
            <a:ext cx="2000250" cy="185498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900" y="4972050"/>
            <a:ext cx="2228851" cy="16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1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Hagymás</a:t>
            </a:r>
            <a:r>
              <a:rPr lang="sk-SK" dirty="0" smtClean="0"/>
              <a:t> </a:t>
            </a:r>
            <a:r>
              <a:rPr lang="sk-SK" dirty="0" err="1" smtClean="0"/>
              <a:t>zöldségek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/>
              <a:t>v</a:t>
            </a:r>
            <a:r>
              <a:rPr lang="sk-SK" b="1" dirty="0" err="1" smtClean="0"/>
              <a:t>öröshagyma</a:t>
            </a:r>
            <a:r>
              <a:rPr lang="sk-SK" b="1" dirty="0" smtClean="0"/>
              <a:t>  (van </a:t>
            </a:r>
            <a:r>
              <a:rPr lang="sk-SK" b="1" dirty="0" err="1" smtClean="0"/>
              <a:t>lila</a:t>
            </a:r>
            <a:r>
              <a:rPr lang="sk-SK" b="1" dirty="0" smtClean="0"/>
              <a:t> </a:t>
            </a:r>
            <a:r>
              <a:rPr lang="sk-SK" b="1" dirty="0" err="1" smtClean="0"/>
              <a:t>és</a:t>
            </a:r>
            <a:r>
              <a:rPr lang="sk-SK" b="1" dirty="0" smtClean="0"/>
              <a:t> </a:t>
            </a:r>
            <a:r>
              <a:rPr lang="sk-SK" b="1" dirty="0" err="1" smtClean="0"/>
              <a:t>fehér</a:t>
            </a:r>
            <a:r>
              <a:rPr lang="sk-SK" b="1" dirty="0" smtClean="0"/>
              <a:t> </a:t>
            </a:r>
            <a:r>
              <a:rPr lang="sk-SK" b="1" dirty="0" err="1" smtClean="0"/>
              <a:t>változata</a:t>
            </a:r>
            <a:r>
              <a:rPr lang="sk-SK" b="1" dirty="0" smtClean="0"/>
              <a:t> </a:t>
            </a:r>
            <a:r>
              <a:rPr lang="sk-SK" b="1" dirty="0" err="1" smtClean="0"/>
              <a:t>is</a:t>
            </a:r>
            <a:r>
              <a:rPr lang="sk-SK" b="1" dirty="0" smtClean="0"/>
              <a:t>)</a:t>
            </a:r>
          </a:p>
          <a:p>
            <a:r>
              <a:rPr lang="sk-SK" b="1" dirty="0" err="1"/>
              <a:t>f</a:t>
            </a:r>
            <a:r>
              <a:rPr lang="sk-SK" b="1" dirty="0" err="1" smtClean="0"/>
              <a:t>okhagyma</a:t>
            </a:r>
            <a:endParaRPr lang="sk-SK" b="1" dirty="0" smtClean="0"/>
          </a:p>
          <a:p>
            <a:r>
              <a:rPr lang="sk-SK" b="1" dirty="0" err="1" smtClean="0"/>
              <a:t>póréhagyma</a:t>
            </a:r>
            <a:endParaRPr lang="sk-SK" b="1" dirty="0" smtClean="0"/>
          </a:p>
          <a:p>
            <a:r>
              <a:rPr lang="sk-SK" b="1" dirty="0" err="1" smtClean="0"/>
              <a:t>metélőhagyma</a:t>
            </a:r>
            <a:endParaRPr lang="sk-SK" b="1" dirty="0" smtClean="0"/>
          </a:p>
          <a:p>
            <a:r>
              <a:rPr lang="sk-SK" b="1" dirty="0" err="1" smtClean="0"/>
              <a:t>Fontos</a:t>
            </a:r>
            <a:r>
              <a:rPr lang="sk-SK" b="1" dirty="0" smtClean="0"/>
              <a:t> </a:t>
            </a:r>
            <a:r>
              <a:rPr lang="sk-SK" b="1" dirty="0" err="1" smtClean="0"/>
              <a:t>vitaminokat</a:t>
            </a:r>
            <a:r>
              <a:rPr lang="sk-SK" b="1" dirty="0" smtClean="0"/>
              <a:t> </a:t>
            </a:r>
            <a:r>
              <a:rPr lang="sk-SK" b="1" dirty="0" err="1" smtClean="0"/>
              <a:t>tartalmoznak</a:t>
            </a:r>
            <a:r>
              <a:rPr lang="sk-SK" b="1" dirty="0" smtClean="0"/>
              <a:t>, </a:t>
            </a:r>
            <a:r>
              <a:rPr lang="sk-SK" b="1" dirty="0" err="1" smtClean="0"/>
              <a:t>gyógynövényként</a:t>
            </a:r>
            <a:r>
              <a:rPr lang="sk-SK" b="1" dirty="0" smtClean="0"/>
              <a:t> </a:t>
            </a:r>
            <a:r>
              <a:rPr lang="sk-SK" b="1" dirty="0" err="1" smtClean="0"/>
              <a:t>is</a:t>
            </a:r>
            <a:r>
              <a:rPr lang="sk-SK" b="1" dirty="0" smtClean="0"/>
              <a:t> </a:t>
            </a:r>
            <a:r>
              <a:rPr lang="sk-SK" b="1" dirty="0" err="1" smtClean="0"/>
              <a:t>használatosak</a:t>
            </a:r>
            <a:r>
              <a:rPr lang="sk-SK" b="1" dirty="0" smtClean="0"/>
              <a:t>, </a:t>
            </a:r>
            <a:r>
              <a:rPr lang="sk-SK" b="1" dirty="0" err="1" smtClean="0"/>
              <a:t>batkériumölő</a:t>
            </a:r>
            <a:r>
              <a:rPr lang="sk-SK" b="1" dirty="0" smtClean="0"/>
              <a:t> </a:t>
            </a:r>
            <a:r>
              <a:rPr lang="sk-SK" b="1" dirty="0" err="1" smtClean="0"/>
              <a:t>hatásuk</a:t>
            </a:r>
            <a:r>
              <a:rPr lang="sk-SK" b="1" dirty="0" smtClean="0"/>
              <a:t> van.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199" y="4629150"/>
            <a:ext cx="3286125" cy="204771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38" y="95251"/>
            <a:ext cx="1714499" cy="206533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7574" y="311532"/>
            <a:ext cx="3972375" cy="278885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8099" y="4186238"/>
            <a:ext cx="3900489" cy="24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230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err="1" smtClean="0"/>
              <a:t>Termésthozó</a:t>
            </a:r>
            <a:r>
              <a:rPr lang="sk-SK" dirty="0" smtClean="0"/>
              <a:t> </a:t>
            </a:r>
            <a:r>
              <a:rPr lang="sk-SK" dirty="0" err="1" smtClean="0"/>
              <a:t>gyümölcsök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/>
              <a:t>u</a:t>
            </a:r>
            <a:r>
              <a:rPr lang="sk-SK" b="1" dirty="0" err="1" smtClean="0"/>
              <a:t>borka</a:t>
            </a:r>
            <a:endParaRPr lang="sk-SK" b="1" dirty="0" smtClean="0"/>
          </a:p>
          <a:p>
            <a:r>
              <a:rPr lang="sk-SK" b="1" dirty="0" err="1"/>
              <a:t>p</a:t>
            </a:r>
            <a:r>
              <a:rPr lang="sk-SK" b="1" dirty="0" err="1" smtClean="0"/>
              <a:t>araicsom</a:t>
            </a:r>
            <a:endParaRPr lang="sk-SK" b="1" dirty="0" smtClean="0"/>
          </a:p>
          <a:p>
            <a:r>
              <a:rPr lang="sk-SK" b="1" dirty="0"/>
              <a:t>p</a:t>
            </a:r>
            <a:r>
              <a:rPr lang="sk-SK" b="1" dirty="0" smtClean="0"/>
              <a:t>aprika</a:t>
            </a:r>
          </a:p>
          <a:p>
            <a:r>
              <a:rPr lang="sk-SK" b="1" dirty="0" err="1"/>
              <a:t>p</a:t>
            </a:r>
            <a:r>
              <a:rPr lang="sk-SK" b="1" dirty="0" err="1" smtClean="0"/>
              <a:t>adlizsán</a:t>
            </a:r>
            <a:endParaRPr lang="sk-SK" b="1" dirty="0" smtClean="0"/>
          </a:p>
          <a:p>
            <a:r>
              <a:rPr lang="sk-SK" b="1" dirty="0" err="1" smtClean="0"/>
              <a:t>spárgatök</a:t>
            </a:r>
            <a:endParaRPr lang="sk-SK" b="1" dirty="0" smtClean="0"/>
          </a:p>
          <a:p>
            <a:r>
              <a:rPr lang="sk-SK" b="1" dirty="0" err="1"/>
              <a:t>c</a:t>
            </a:r>
            <a:r>
              <a:rPr lang="sk-SK" b="1" dirty="0" err="1" smtClean="0"/>
              <a:t>sillagtök</a:t>
            </a:r>
            <a:r>
              <a:rPr lang="sk-SK" b="1" dirty="0" smtClean="0"/>
              <a:t> – </a:t>
            </a:r>
            <a:r>
              <a:rPr lang="sk-SK" b="1" dirty="0" err="1" smtClean="0"/>
              <a:t>patisszon</a:t>
            </a:r>
            <a:endParaRPr lang="sk-SK" b="1" dirty="0" smtClean="0"/>
          </a:p>
          <a:p>
            <a:r>
              <a:rPr lang="sk-SK" b="1" dirty="0" err="1" smtClean="0"/>
              <a:t>dinnye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3301" y="3714750"/>
            <a:ext cx="3200400" cy="288766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00013"/>
            <a:ext cx="2348628" cy="206057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636" y="1270000"/>
            <a:ext cx="3259667" cy="244475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1145" y="1471613"/>
            <a:ext cx="3822555" cy="262800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2786" y="3944939"/>
            <a:ext cx="4470432" cy="291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7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Levélzöldségek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fejessaláta</a:t>
            </a:r>
            <a:endParaRPr lang="sk-SK" b="1" dirty="0" smtClean="0"/>
          </a:p>
          <a:p>
            <a:r>
              <a:rPr lang="sk-SK" b="1" dirty="0" err="1" smtClean="0"/>
              <a:t>spenót</a:t>
            </a:r>
            <a:endParaRPr lang="sk-SK" b="1" dirty="0" smtClean="0"/>
          </a:p>
          <a:p>
            <a:r>
              <a:rPr lang="sk-SK" b="1" dirty="0" err="1"/>
              <a:t>k</a:t>
            </a:r>
            <a:r>
              <a:rPr lang="sk-SK" b="1" dirty="0" err="1" smtClean="0"/>
              <a:t>ínai</a:t>
            </a:r>
            <a:r>
              <a:rPr lang="sk-SK" b="1" dirty="0" smtClean="0"/>
              <a:t> kel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3838" y="565917"/>
            <a:ext cx="3706845" cy="393464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239" y="3719093"/>
            <a:ext cx="3943350" cy="313890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7713" y="1543050"/>
            <a:ext cx="3471862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472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Hüvelyesek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43025"/>
            <a:ext cx="8596668" cy="4698337"/>
          </a:xfrm>
        </p:spPr>
        <p:txBody>
          <a:bodyPr/>
          <a:lstStyle/>
          <a:p>
            <a:r>
              <a:rPr lang="sk-SK" b="1" dirty="0" err="1" smtClean="0"/>
              <a:t>bab</a:t>
            </a:r>
            <a:endParaRPr lang="sk-SK" b="1" dirty="0"/>
          </a:p>
          <a:p>
            <a:r>
              <a:rPr lang="sk-SK" b="1" dirty="0" err="1"/>
              <a:t>b</a:t>
            </a:r>
            <a:r>
              <a:rPr lang="sk-SK" b="1" dirty="0" err="1" smtClean="0"/>
              <a:t>orsó</a:t>
            </a:r>
            <a:endParaRPr lang="sk-SK" b="1" dirty="0" smtClean="0"/>
          </a:p>
          <a:p>
            <a:r>
              <a:rPr lang="sk-SK" b="1" dirty="0" err="1" smtClean="0"/>
              <a:t>lencse</a:t>
            </a:r>
            <a:endParaRPr lang="sk-SK" b="1" dirty="0" smtClean="0"/>
          </a:p>
          <a:p>
            <a:r>
              <a:rPr lang="sk-SK" b="1" dirty="0" err="1"/>
              <a:t>s</a:t>
            </a:r>
            <a:r>
              <a:rPr lang="sk-SK" b="1" dirty="0" err="1" smtClean="0"/>
              <a:t>zója</a:t>
            </a:r>
            <a:endParaRPr lang="sk-SK" b="1" dirty="0" smtClean="0"/>
          </a:p>
          <a:p>
            <a:r>
              <a:rPr lang="sk-SK" b="1" dirty="0" err="1"/>
              <a:t>l</a:t>
            </a:r>
            <a:r>
              <a:rPr lang="sk-SK" b="1" dirty="0" err="1" smtClean="0"/>
              <a:t>óbab</a:t>
            </a:r>
            <a:endParaRPr lang="sk-SK" b="1" dirty="0" smtClean="0"/>
          </a:p>
          <a:p>
            <a:endParaRPr lang="sk-SK" b="1" dirty="0"/>
          </a:p>
          <a:p>
            <a:r>
              <a:rPr lang="sk-SK" b="1" dirty="0" err="1" smtClean="0"/>
              <a:t>Kúszónövéyek</a:t>
            </a:r>
            <a:r>
              <a:rPr lang="sk-SK" b="1" dirty="0" smtClean="0"/>
              <a:t>, </a:t>
            </a:r>
            <a:r>
              <a:rPr lang="sk-SK" b="1" dirty="0" err="1" smtClean="0"/>
              <a:t>magvaik</a:t>
            </a:r>
            <a:r>
              <a:rPr lang="sk-SK" b="1" dirty="0" smtClean="0"/>
              <a:t> </a:t>
            </a:r>
            <a:r>
              <a:rPr lang="sk-SK" b="1" dirty="0" err="1" smtClean="0"/>
              <a:t>szárazak</a:t>
            </a:r>
            <a:r>
              <a:rPr lang="sk-SK" b="1" dirty="0" smtClean="0"/>
              <a:t>, </a:t>
            </a:r>
            <a:r>
              <a:rPr lang="sk-SK" b="1" dirty="0" err="1" smtClean="0"/>
              <a:t>kemények</a:t>
            </a:r>
            <a:r>
              <a:rPr lang="sk-SK" b="1" dirty="0" smtClean="0"/>
              <a:t>, </a:t>
            </a:r>
          </a:p>
          <a:p>
            <a:pPr marL="0" indent="0">
              <a:buNone/>
            </a:pPr>
            <a:r>
              <a:rPr lang="sk-SK" b="1" dirty="0" smtClean="0"/>
              <a:t>     </a:t>
            </a:r>
            <a:r>
              <a:rPr lang="sk-SK" b="1" dirty="0" err="1" smtClean="0"/>
              <a:t>főzve</a:t>
            </a:r>
            <a:r>
              <a:rPr lang="sk-SK" b="1" dirty="0" smtClean="0"/>
              <a:t> </a:t>
            </a:r>
            <a:r>
              <a:rPr lang="sk-SK" b="1" dirty="0" err="1" smtClean="0"/>
              <a:t>fogyasztható</a:t>
            </a:r>
            <a:r>
              <a:rPr lang="sk-SK" b="1" dirty="0" smtClean="0"/>
              <a:t>.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899" y="387351"/>
            <a:ext cx="4514851" cy="32131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7489" y="1343025"/>
            <a:ext cx="3586162" cy="28575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3839" y="3830639"/>
            <a:ext cx="3328986" cy="244091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3350" y="4200525"/>
            <a:ext cx="27717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322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Kérdések</a:t>
            </a:r>
            <a:r>
              <a:rPr lang="sk-SK" dirty="0" smtClean="0"/>
              <a:t> </a:t>
            </a:r>
            <a:r>
              <a:rPr lang="sk-SK" dirty="0" err="1" smtClean="0"/>
              <a:t>és</a:t>
            </a:r>
            <a:r>
              <a:rPr lang="sk-SK" dirty="0" smtClean="0"/>
              <a:t>  </a:t>
            </a:r>
            <a:r>
              <a:rPr lang="sk-SK" dirty="0" err="1" smtClean="0"/>
              <a:t>feladatok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Mely </a:t>
            </a:r>
            <a:r>
              <a:rPr lang="sk-SK" b="1" dirty="0" err="1" smtClean="0"/>
              <a:t>zöldségfélének</a:t>
            </a:r>
            <a:r>
              <a:rPr lang="sk-SK" b="1" dirty="0" smtClean="0"/>
              <a:t> </a:t>
            </a:r>
            <a:r>
              <a:rPr lang="sk-SK" b="1" dirty="0" err="1" smtClean="0"/>
              <a:t>fogyasztjuk</a:t>
            </a:r>
            <a:r>
              <a:rPr lang="sk-SK" b="1" dirty="0" smtClean="0"/>
              <a:t> a </a:t>
            </a:r>
            <a:r>
              <a:rPr lang="sk-SK" b="1" dirty="0" err="1" smtClean="0"/>
              <a:t>gyökerét</a:t>
            </a:r>
            <a:r>
              <a:rPr lang="sk-SK" b="1" dirty="0" smtClean="0"/>
              <a:t>?</a:t>
            </a:r>
          </a:p>
          <a:p>
            <a:r>
              <a:rPr lang="sk-SK" b="1" dirty="0" err="1" smtClean="0"/>
              <a:t>Milyen</a:t>
            </a:r>
            <a:r>
              <a:rPr lang="sk-SK" b="1" dirty="0" smtClean="0"/>
              <a:t> </a:t>
            </a:r>
            <a:r>
              <a:rPr lang="sk-SK" b="1" dirty="0" err="1" smtClean="0"/>
              <a:t>ételek</a:t>
            </a:r>
            <a:r>
              <a:rPr lang="sk-SK" b="1" dirty="0" smtClean="0"/>
              <a:t> </a:t>
            </a:r>
            <a:r>
              <a:rPr lang="sk-SK" b="1" dirty="0" err="1" smtClean="0"/>
              <a:t>elkészítéséhez</a:t>
            </a:r>
            <a:r>
              <a:rPr lang="sk-SK" b="1" dirty="0" smtClean="0"/>
              <a:t> </a:t>
            </a:r>
            <a:r>
              <a:rPr lang="sk-SK" b="1" dirty="0" err="1" smtClean="0"/>
              <a:t>használnak</a:t>
            </a:r>
            <a:r>
              <a:rPr lang="sk-SK" b="1" dirty="0" smtClean="0"/>
              <a:t> </a:t>
            </a:r>
            <a:r>
              <a:rPr lang="sk-SK" b="1" dirty="0" err="1" smtClean="0"/>
              <a:t>vöröshagymát</a:t>
            </a:r>
            <a:r>
              <a:rPr lang="sk-SK" b="1" dirty="0" smtClean="0"/>
              <a:t>, </a:t>
            </a:r>
            <a:r>
              <a:rPr lang="sk-SK" b="1" dirty="0" err="1" smtClean="0"/>
              <a:t>fokhagymát</a:t>
            </a:r>
            <a:r>
              <a:rPr lang="sk-SK" b="1" dirty="0" smtClean="0"/>
              <a:t>?</a:t>
            </a:r>
          </a:p>
          <a:p>
            <a:r>
              <a:rPr lang="sk-SK" b="1" dirty="0" err="1" smtClean="0"/>
              <a:t>Milyen</a:t>
            </a:r>
            <a:r>
              <a:rPr lang="sk-SK" b="1" dirty="0" smtClean="0"/>
              <a:t> </a:t>
            </a:r>
            <a:r>
              <a:rPr lang="sk-SK" b="1" dirty="0" err="1" smtClean="0"/>
              <a:t>zöldségeket</a:t>
            </a:r>
            <a:r>
              <a:rPr lang="sk-SK" b="1" dirty="0" smtClean="0"/>
              <a:t> </a:t>
            </a:r>
            <a:r>
              <a:rPr lang="sk-SK" b="1" dirty="0" err="1" smtClean="0"/>
              <a:t>termesztetek</a:t>
            </a:r>
            <a:r>
              <a:rPr lang="sk-SK" b="1" dirty="0" smtClean="0"/>
              <a:t> </a:t>
            </a:r>
            <a:r>
              <a:rPr lang="sk-SK" b="1" dirty="0" err="1" smtClean="0"/>
              <a:t>az</a:t>
            </a:r>
            <a:r>
              <a:rPr lang="sk-SK" b="1" dirty="0" smtClean="0"/>
              <a:t> </a:t>
            </a:r>
            <a:r>
              <a:rPr lang="sk-SK" b="1" dirty="0" err="1" smtClean="0"/>
              <a:t>iskolakertben</a:t>
            </a:r>
            <a:r>
              <a:rPr lang="sk-SK" b="1" dirty="0" smtClean="0"/>
              <a:t> </a:t>
            </a:r>
            <a:r>
              <a:rPr lang="sk-SK" b="1" dirty="0" err="1" smtClean="0"/>
              <a:t>és</a:t>
            </a:r>
            <a:r>
              <a:rPr lang="sk-SK" b="1" dirty="0" smtClean="0"/>
              <a:t> </a:t>
            </a:r>
            <a:r>
              <a:rPr lang="sk-SK" b="1" dirty="0" err="1" smtClean="0"/>
              <a:t>otthon</a:t>
            </a:r>
            <a:r>
              <a:rPr lang="sk-SK" b="1" dirty="0" smtClean="0"/>
              <a:t>?</a:t>
            </a:r>
          </a:p>
          <a:p>
            <a:r>
              <a:rPr lang="sk-SK" b="1" dirty="0" smtClean="0"/>
              <a:t>Mely </a:t>
            </a:r>
            <a:r>
              <a:rPr lang="sk-SK" b="1" dirty="0" err="1" smtClean="0"/>
              <a:t>termések</a:t>
            </a:r>
            <a:r>
              <a:rPr lang="sk-SK" b="1" dirty="0" smtClean="0"/>
              <a:t> </a:t>
            </a:r>
            <a:r>
              <a:rPr lang="sk-SK" b="1" dirty="0" err="1" smtClean="0"/>
              <a:t>alkalmasak</a:t>
            </a:r>
            <a:r>
              <a:rPr lang="sk-SK" b="1" dirty="0" smtClean="0"/>
              <a:t> </a:t>
            </a:r>
            <a:r>
              <a:rPr lang="sk-SK" b="1" dirty="0" err="1" smtClean="0"/>
              <a:t>salátakészítésre</a:t>
            </a:r>
            <a:r>
              <a:rPr lang="sk-SK" b="1" dirty="0" smtClean="0"/>
              <a:t>?</a:t>
            </a:r>
          </a:p>
          <a:p>
            <a:r>
              <a:rPr lang="sk-SK" b="1" dirty="0" err="1" smtClean="0"/>
              <a:t>Sorolj</a:t>
            </a:r>
            <a:r>
              <a:rPr lang="sk-SK" b="1" dirty="0" smtClean="0"/>
              <a:t> </a:t>
            </a:r>
            <a:r>
              <a:rPr lang="sk-SK" b="1" dirty="0" err="1" smtClean="0"/>
              <a:t>fel</a:t>
            </a:r>
            <a:r>
              <a:rPr lang="sk-SK" b="1" dirty="0" smtClean="0"/>
              <a:t> </a:t>
            </a:r>
            <a:r>
              <a:rPr lang="sk-SK" b="1" dirty="0" err="1" smtClean="0"/>
              <a:t>hüvelyes</a:t>
            </a:r>
            <a:r>
              <a:rPr lang="sk-SK" b="1" dirty="0" smtClean="0"/>
              <a:t> </a:t>
            </a:r>
            <a:r>
              <a:rPr lang="sk-SK" b="1" dirty="0" err="1" smtClean="0"/>
              <a:t>zöldségféléket</a:t>
            </a:r>
            <a:r>
              <a:rPr lang="sk-SK" b="1" dirty="0" smtClean="0"/>
              <a:t>!</a:t>
            </a:r>
          </a:p>
          <a:p>
            <a:r>
              <a:rPr lang="sk-SK" b="1" dirty="0" err="1" smtClean="0"/>
              <a:t>Sorolj</a:t>
            </a:r>
            <a:r>
              <a:rPr lang="sk-SK" b="1" dirty="0" smtClean="0"/>
              <a:t> </a:t>
            </a:r>
            <a:r>
              <a:rPr lang="sk-SK" b="1" dirty="0" err="1" smtClean="0"/>
              <a:t>fel</a:t>
            </a:r>
            <a:r>
              <a:rPr lang="sk-SK" b="1" dirty="0" smtClean="0"/>
              <a:t> </a:t>
            </a:r>
            <a:r>
              <a:rPr lang="sk-SK" b="1" dirty="0" err="1" smtClean="0"/>
              <a:t>dinnyefajtákat</a:t>
            </a:r>
            <a:r>
              <a:rPr lang="sk-SK" b="1" dirty="0" smtClean="0"/>
              <a:t>! </a:t>
            </a:r>
            <a:r>
              <a:rPr lang="sk-SK" b="1" dirty="0" err="1" smtClean="0"/>
              <a:t>Milyeneket</a:t>
            </a:r>
            <a:r>
              <a:rPr lang="sk-SK" b="1" dirty="0" smtClean="0"/>
              <a:t> </a:t>
            </a:r>
            <a:r>
              <a:rPr lang="sk-SK" b="1" dirty="0" err="1" smtClean="0"/>
              <a:t>ismersz</a:t>
            </a:r>
            <a:r>
              <a:rPr lang="sk-SK" b="1" dirty="0" smtClean="0"/>
              <a:t>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78781558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Žl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184</Words>
  <Application>Microsoft Office PowerPoint</Application>
  <PresentationFormat>Vlastná</PresentationFormat>
  <Paragraphs>51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Fazeta</vt:lpstr>
      <vt:lpstr>Špeciálna základná škola s VJM, Hviezdoslavova 24, Rimavská Sobota</vt:lpstr>
      <vt:lpstr>Gyökérzöldségek</vt:lpstr>
      <vt:lpstr>Keresztesvirágúak</vt:lpstr>
      <vt:lpstr>Hagymás zöldségek</vt:lpstr>
      <vt:lpstr>Termésthozó gyümölcsök</vt:lpstr>
      <vt:lpstr>Levélzöldségek</vt:lpstr>
      <vt:lpstr>Hüvelyesek</vt:lpstr>
      <vt:lpstr>Kérdések és  feladatok: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Špeciálna záýkladná škola s VJM, Hviezdoslavova 24, Rimavská Sobota</dc:title>
  <dc:creator>skolka</dc:creator>
  <cp:lastModifiedBy>pc</cp:lastModifiedBy>
  <cp:revision>12</cp:revision>
  <dcterms:created xsi:type="dcterms:W3CDTF">2020-06-02T09:25:00Z</dcterms:created>
  <dcterms:modified xsi:type="dcterms:W3CDTF">2020-06-04T05:51:56Z</dcterms:modified>
</cp:coreProperties>
</file>