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74" r:id="rId3"/>
    <p:sldId id="275" r:id="rId4"/>
    <p:sldId id="281" r:id="rId5"/>
    <p:sldId id="276" r:id="rId6"/>
    <p:sldId id="277" r:id="rId7"/>
    <p:sldId id="284" r:id="rId8"/>
    <p:sldId id="282" r:id="rId9"/>
    <p:sldId id="285" r:id="rId10"/>
    <p:sldId id="286" r:id="rId11"/>
    <p:sldId id="287" r:id="rId12"/>
    <p:sldId id="270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748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7419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5697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72629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9266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7085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6535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71375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2609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0252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5262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592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8256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6254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307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5261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5262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ABCC-A274-486A-B3FE-F7E217A8FBF0}" type="datetimeFigureOut">
              <a:rPr lang="sk-SK" smtClean="0"/>
              <a:pPr/>
              <a:t>25. 5. 2020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8239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2416" y="1268761"/>
            <a:ext cx="6600451" cy="2808311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Közép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-Európa</a:t>
            </a:r>
            <a:b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ismétlés</a:t>
            </a:r>
            <a:endParaRPr lang="sk-SK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0595" y="5661248"/>
            <a:ext cx="5826719" cy="936104"/>
          </a:xfrm>
        </p:spPr>
        <p:txBody>
          <a:bodyPr>
            <a:normAutofit fontScale="25000" lnSpcReduction="20000"/>
          </a:bodyPr>
          <a:lstStyle/>
          <a:p>
            <a:r>
              <a:rPr lang="sk-SK" sz="9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Földrtajz</a:t>
            </a:r>
            <a:r>
              <a:rPr lang="sk-SK" sz="9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 </a:t>
            </a:r>
            <a:r>
              <a:rPr lang="sk-SK" sz="9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osztály</a:t>
            </a:r>
            <a:endParaRPr lang="sk-SK" sz="96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099237" y="76563"/>
            <a:ext cx="7649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Špeciálna základná škola s VJM, Hviezdoslavova 24, Rimavská Sobota</a:t>
            </a: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</a:t>
            </a:r>
            <a:endParaRPr lang="sk-SK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63689" y="2133600"/>
            <a:ext cx="6770712" cy="3777622"/>
          </a:xfrm>
        </p:spPr>
        <p:txBody>
          <a:bodyPr>
            <a:noAutofit/>
          </a:bodyPr>
          <a:lstStyle/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Tengermelléki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népessége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legnagyobb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Európában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kiemelkedő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pontja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365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méter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tévétorony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kikötővárosa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Hamburg.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Gépkocsikat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sörfajtát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gyártanak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legtöbb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barnaszenet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termelik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világon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256443"/>
            <a:ext cx="2664296" cy="144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735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Szlovénia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19671" y="2133600"/>
            <a:ext cx="6914729" cy="3777622"/>
          </a:xfrm>
        </p:spPr>
        <p:txBody>
          <a:bodyPr>
            <a:noAutofit/>
          </a:bodyPr>
          <a:lstStyle/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Alpok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lábánál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tengermelléki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Ljubljana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félszigeten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egyik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legszebb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látnivaló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Szlovéniában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szlovén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tengerpart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érszakban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ideális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választás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pihenni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vágyóknak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Híres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Skocjan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barlang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hatalmas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föld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alatti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kanyon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404665"/>
            <a:ext cx="2664296" cy="15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7551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figyelmet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sk-SK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Közép</a:t>
            </a:r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Európa </a:t>
            </a:r>
            <a:r>
              <a:rPr lang="sk-SK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térképe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0350" y="2208212"/>
            <a:ext cx="4876800" cy="3629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764704"/>
            <a:ext cx="7427168" cy="5559896"/>
          </a:xfrm>
        </p:spPr>
        <p:txBody>
          <a:bodyPr/>
          <a:lstStyle/>
          <a:p>
            <a:pPr marL="0" indent="0" algn="ctr">
              <a:buNone/>
            </a:pPr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Közép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Európa </a:t>
            </a:r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országai</a:t>
            </a:r>
            <a:endParaRPr lang="sk-SK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Szlovákia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Csehország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Lengyelország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Ausztria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Svájc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Szlovénia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Szlovákia</a:t>
            </a:r>
            <a:r>
              <a:rPr lang="sk-SK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/>
              <a:t> 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7" y="2133600"/>
            <a:ext cx="7058744" cy="3777622"/>
          </a:xfrm>
        </p:spPr>
        <p:txBody>
          <a:bodyPr>
            <a:normAutofit lnSpcReduction="10000"/>
          </a:bodyPr>
          <a:lstStyle/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Szárazföldi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hegyvidéki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Pozsony (Bratislava). A Duna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mellett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el.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Uralkodó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pontjai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vár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Szent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Márton-székesegyház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(Dóm).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Pőstén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Piesťany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világhírű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fürdőhlely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Selmecbánya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(Banská Štiavnica)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Vlkolinec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világörökség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műemlékei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Slovnaft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kőolajat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Kelet-szlovákiai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Vasmű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vasércet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dolgoz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332656"/>
            <a:ext cx="2736304" cy="1597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404664"/>
            <a:ext cx="8229600" cy="5967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Csehország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Szárazföldi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hegyvidéki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Prága,nevezetességei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Károly-híd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Orloj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Hadzsin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Közismert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cseh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sör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Škoda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márkájú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autó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Híresek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halastavai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ahlubokái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várkástély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k-SK" b="1" dirty="0" smtClean="0"/>
          </a:p>
          <a:p>
            <a:endParaRPr lang="sk-SK" b="1" dirty="0" smtClean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260648"/>
            <a:ext cx="2664296" cy="15121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Lengyelország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k-SK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19673" y="2708920"/>
            <a:ext cx="6914728" cy="3202302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szivében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fekszik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található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kontinens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mértani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közepe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Varsó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Tergermelléki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kikötővárosai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Gdańsk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Szczecin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Feteteszenet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ő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ként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bányásznak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Bielowiezsi-őserdőben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bölények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találhatók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548681"/>
            <a:ext cx="2232248" cy="13563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</a:t>
            </a:r>
            <a:endParaRPr lang="sk-SK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1" y="2060848"/>
            <a:ext cx="5697681" cy="4536504"/>
          </a:xfrm>
        </p:spPr>
        <p:txBody>
          <a:bodyPr>
            <a:normAutofit fontScale="92500" lnSpcReduction="10000"/>
          </a:bodyPr>
          <a:lstStyle/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Alföldi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jelleg</a:t>
            </a:r>
            <a:r>
              <a:rPr lang="hu-H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ű, szárazföldi ország.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tengernek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Balaton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Budapest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Duna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jobb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partján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bal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partján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Pestet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Budát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híd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Legrégibb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hídja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Lánchíd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Magarországon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csípős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pirospaprikát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szőlőt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tertmesztenek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mindig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</a:t>
            </a:r>
            <a:r>
              <a:rPr lang="hu-H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űntek</a:t>
            </a:r>
            <a:r>
              <a:rPr lang="hu-H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lovaglásban.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 smtClean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404664"/>
            <a:ext cx="2520280" cy="15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078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193624" cy="792088"/>
          </a:xfrm>
        </p:spPr>
        <p:txBody>
          <a:bodyPr>
            <a:normAutofit/>
          </a:bodyPr>
          <a:lstStyle/>
          <a:p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Ausztria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k-SK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772816"/>
            <a:ext cx="5625672" cy="4268547"/>
          </a:xfrm>
        </p:spPr>
        <p:txBody>
          <a:bodyPr>
            <a:normAutofit/>
          </a:bodyPr>
          <a:lstStyle/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Semleges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szárazföldi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alpesi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országok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közé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tartozik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Linzben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van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legnagyobb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dunai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kikötő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Bécs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nevezetességek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Szent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István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székesegyház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Práter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császári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palota.</a:t>
            </a: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Ausztriában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jelentős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magnezit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feldolgozása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548680"/>
            <a:ext cx="259228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553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624110"/>
            <a:ext cx="6338664" cy="1280890"/>
          </a:xfrm>
        </p:spPr>
        <p:txBody>
          <a:bodyPr>
            <a:normAutofit/>
          </a:bodyPr>
          <a:lstStyle/>
          <a:p>
            <a:r>
              <a:rPr lang="sk-SK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Svájc</a:t>
            </a:r>
            <a:r>
              <a:rPr lang="sk-SK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sk-SK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63689" y="2133600"/>
            <a:ext cx="6770712" cy="3777622"/>
          </a:xfrm>
        </p:spPr>
        <p:txBody>
          <a:bodyPr/>
          <a:lstStyle/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Szárazföldi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semleges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alpesi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Bern,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bástyatornyának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toronyórája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harangjátékáról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híres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Külföldre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pontos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órákat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csokoládét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sajtokat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szállít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Genfben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békekonferenciákat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rendeznek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ENSZ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székhelye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legnagyobb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folyami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kikötője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Bázelben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van. 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624110"/>
            <a:ext cx="2664296" cy="12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3611838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</TotalTime>
  <Words>403</Words>
  <Application>Microsoft Office PowerPoint</Application>
  <PresentationFormat>Prezentácia na obrazovke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Dym</vt:lpstr>
      <vt:lpstr>Közép-Európa ismétlés</vt:lpstr>
      <vt:lpstr>Közép – Európa térképe</vt:lpstr>
      <vt:lpstr>Snímka 3</vt:lpstr>
      <vt:lpstr>Szlovákia    </vt:lpstr>
      <vt:lpstr>Snímka 5</vt:lpstr>
      <vt:lpstr>Lengyelország  </vt:lpstr>
      <vt:lpstr>Magyarország</vt:lpstr>
      <vt:lpstr>Ausztria  </vt:lpstr>
      <vt:lpstr>Svájc         </vt:lpstr>
      <vt:lpstr>Németország</vt:lpstr>
      <vt:lpstr>Szlovénia </vt:lpstr>
      <vt:lpstr>Köszönöm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Bratislava- hlavné mesto Slovenska</dc:title>
  <dc:creator>Windows User</dc:creator>
  <cp:lastModifiedBy>pc</cp:lastModifiedBy>
  <cp:revision>39</cp:revision>
  <dcterms:created xsi:type="dcterms:W3CDTF">2020-04-02T15:28:47Z</dcterms:created>
  <dcterms:modified xsi:type="dcterms:W3CDTF">2020-05-25T09:34:18Z</dcterms:modified>
</cp:coreProperties>
</file>