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75" r:id="rId4"/>
    <p:sldId id="281" r:id="rId5"/>
    <p:sldId id="276" r:id="rId6"/>
    <p:sldId id="277" r:id="rId7"/>
    <p:sldId id="284" r:id="rId8"/>
    <p:sldId id="282" r:id="rId9"/>
    <p:sldId id="280" r:id="rId10"/>
    <p:sldId id="270" r:id="rId11"/>
    <p:sldId id="257" r:id="rId12"/>
    <p:sldId id="283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178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22. 5. 2020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6741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22. 5. 2020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3887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22. 5. 2020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084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22. 5. 2020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75074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22. 5. 2020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42307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22. 5. 2020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50343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22. 5. 2020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48078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22. 5. 2020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8039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22. 5. 2020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5495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22. 5. 2020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4687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22. 5. 2020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12191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22. 5. 2020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6099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22. 5. 2020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0638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22. 5. 2020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6177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22. 5. 2020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2083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22. 5. 2020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9203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ABCC-A274-486A-B3FE-F7E217A8FBF0}" type="datetimeFigureOut">
              <a:rPr lang="sk-SK" smtClean="0"/>
              <a:pPr/>
              <a:t>22. 5. 2020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9071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iki/Okres_Zlat%C3%A9_Moravce" TargetMode="External"/><Relationship Id="rId3" Type="http://schemas.openxmlformats.org/officeDocument/2006/relationships/hyperlink" Target="https://sk.wikipedia.org/wiki/Okres_Levice" TargetMode="External"/><Relationship Id="rId7" Type="http://schemas.openxmlformats.org/officeDocument/2006/relationships/hyperlink" Target="https://sk.wikipedia.org/wiki/Okres_Topo%C4%BE%C4%8Dany" TargetMode="External"/><Relationship Id="rId2" Type="http://schemas.openxmlformats.org/officeDocument/2006/relationships/hyperlink" Target="https://sk.wikipedia.org/wiki/Okres_Kom%C3%A1rn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k.wikipedia.org/wiki/Okres_%C5%A0a%C4%BEa" TargetMode="External"/><Relationship Id="rId5" Type="http://schemas.openxmlformats.org/officeDocument/2006/relationships/hyperlink" Target="https://sk.wikipedia.org/wiki/Okres_Nov%C3%A9_Z%C3%A1mky" TargetMode="External"/><Relationship Id="rId4" Type="http://schemas.openxmlformats.org/officeDocument/2006/relationships/hyperlink" Target="https://sk.wikipedia.org/wiki/Okres_Nitr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NZTyVuUIW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 </a:t>
            </a:r>
            <a:r>
              <a:rPr lang="sk-SK" dirty="0" err="1" smtClean="0"/>
              <a:t>Nyitrai</a:t>
            </a:r>
            <a:r>
              <a:rPr lang="sk-SK" dirty="0" smtClean="0"/>
              <a:t> </a:t>
            </a:r>
            <a:r>
              <a:rPr lang="sk-SK" dirty="0" err="1" smtClean="0"/>
              <a:t>kerület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30595" y="4653136"/>
            <a:ext cx="5826719" cy="1152128"/>
          </a:xfrm>
        </p:spPr>
        <p:txBody>
          <a:bodyPr>
            <a:normAutofit fontScale="47500" lnSpcReduction="20000"/>
          </a:bodyPr>
          <a:lstStyle/>
          <a:p>
            <a:r>
              <a:rPr lang="sk-SK" sz="5100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Földrajz</a:t>
            </a:r>
            <a:r>
              <a:rPr lang="sk-SK" sz="51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51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sk-SK" sz="5100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osztály</a:t>
            </a:r>
            <a:endParaRPr lang="sk-SK" sz="5100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428596" y="214290"/>
            <a:ext cx="8286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u="sng" dirty="0" smtClean="0">
                <a:solidFill>
                  <a:schemeClr val="bg1"/>
                </a:solidFill>
              </a:rPr>
              <a:t> </a:t>
            </a:r>
            <a:r>
              <a:rPr lang="sk-SK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Špeciálna základná škola s VJM, Hviezdoslavova 24, Rimavská Sobota</a:t>
            </a:r>
            <a:endParaRPr lang="sk-SK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714620"/>
            <a:ext cx="8229600" cy="1143000"/>
          </a:xfrm>
        </p:spPr>
        <p:txBody>
          <a:bodyPr/>
          <a:lstStyle/>
          <a:p>
            <a:pPr algn="ctr"/>
            <a:r>
              <a:rPr lang="sk-SK" dirty="0" err="1" smtClean="0"/>
              <a:t>Tudáspróba</a:t>
            </a:r>
            <a:r>
              <a:rPr lang="sk-SK" dirty="0" smtClean="0"/>
              <a:t>: 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Találd</a:t>
            </a:r>
            <a:r>
              <a:rPr lang="sk-SK" dirty="0" smtClean="0"/>
              <a:t> </a:t>
            </a:r>
            <a:r>
              <a:rPr lang="sk-SK" dirty="0" err="1" smtClean="0"/>
              <a:t>meg</a:t>
            </a:r>
            <a:r>
              <a:rPr lang="sk-SK" dirty="0" smtClean="0"/>
              <a:t> </a:t>
            </a:r>
            <a:r>
              <a:rPr lang="sk-SK" dirty="0" err="1" smtClean="0"/>
              <a:t>Szlovákia</a:t>
            </a:r>
            <a:r>
              <a:rPr lang="sk-SK" dirty="0" smtClean="0"/>
              <a:t> </a:t>
            </a:r>
            <a:r>
              <a:rPr lang="sk-SK" dirty="0" err="1" smtClean="0"/>
              <a:t>térképén</a:t>
            </a:r>
            <a:r>
              <a:rPr lang="sk-SK" dirty="0" smtClean="0"/>
              <a:t> a </a:t>
            </a:r>
            <a:r>
              <a:rPr lang="sk-SK" dirty="0" err="1" smtClean="0"/>
              <a:t>Nyitrai</a:t>
            </a:r>
            <a:r>
              <a:rPr lang="sk-SK" dirty="0" smtClean="0"/>
              <a:t> </a:t>
            </a:r>
            <a:r>
              <a:rPr lang="sk-SK" dirty="0" err="1" smtClean="0"/>
              <a:t>kerületet</a:t>
            </a:r>
            <a:r>
              <a:rPr lang="sk-SK" dirty="0" smtClean="0"/>
              <a:t>: </a:t>
            </a:r>
            <a:endParaRPr lang="sk-SK" dirty="0"/>
          </a:p>
        </p:txBody>
      </p:sp>
      <p:pic>
        <p:nvPicPr>
          <p:cNvPr id="3" name="Picture 2" descr="C:\Users\Jana\Desktop\práca\prezentácie\máj\thumb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93006" y="2567781"/>
            <a:ext cx="5181600" cy="3067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Feladatok</a:t>
            </a:r>
            <a:r>
              <a:rPr lang="sk-SK" dirty="0" smtClean="0"/>
              <a:t>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Sorold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Nyitrai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járásait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sk-SK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Melyik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város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Nyitrai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székhelye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Melyik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országgal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határos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Nyitrai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Nyitra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város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dominánsa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Melyik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fejedelemség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központja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volt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Nyitra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07557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Szlovákiát</a:t>
            </a:r>
            <a:r>
              <a:rPr lang="sk-SK" dirty="0" smtClean="0"/>
              <a:t> 8 </a:t>
            </a:r>
            <a:r>
              <a:rPr lang="sk-SK" err="1" smtClean="0"/>
              <a:t>kerületrte</a:t>
            </a:r>
            <a:r>
              <a:rPr lang="sk-SK" smtClean="0"/>
              <a:t> osztjuk</a:t>
            </a:r>
            <a:endParaRPr lang="sk-SK" dirty="0"/>
          </a:p>
        </p:txBody>
      </p:sp>
      <p:pic>
        <p:nvPicPr>
          <p:cNvPr id="1026" name="Picture 2" descr="C:\Users\Jana\Desktop\práca\prezentácie\máj\thum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93006" y="2567781"/>
            <a:ext cx="5181600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Bratislavský kraj –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Pozsonyi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Trnavský kraj –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Nagyszombati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Nitriansky kraj-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Nyitrai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Trenčiansky kraj –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Trencséni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Žilinský kraj –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Zsolnai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Banskobystrický kraj –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Besztercebányai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Košický kraj –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Kassai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endParaRPr lang="sk-SK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Prešovský kraj –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Eperjesi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endParaRPr lang="sk-SK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Nyitrai</a:t>
            </a:r>
            <a:r>
              <a:rPr lang="sk-SK" dirty="0" smtClean="0"/>
              <a:t> </a:t>
            </a:r>
            <a:r>
              <a:rPr lang="sk-SK" dirty="0" err="1" smtClean="0"/>
              <a:t>kerület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2551343"/>
            <a:ext cx="6348413" cy="309992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/>
          </a:bodyPr>
          <a:lstStyle/>
          <a:p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Szlovákia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délnyugati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részén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terül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el.</a:t>
            </a:r>
          </a:p>
          <a:p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Teljes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népesség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674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306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(2019)</a:t>
            </a:r>
          </a:p>
          <a:p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Területe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6 343 km²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Székhelye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Nyitra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(Nitra) </a:t>
            </a:r>
            <a:endParaRPr lang="sk-SK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Járássok</a:t>
            </a:r>
            <a:r>
              <a:rPr lang="sk-SK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k-SK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Okres Komárno"/>
              </a:rPr>
              <a:t>Okres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Okres Komárno"/>
              </a:rPr>
              <a:t>Komárno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Komáromi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járás</a:t>
            </a:r>
            <a:endParaRPr lang="sk-SK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Okres Levice"/>
              </a:rPr>
              <a:t>Okres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Okres Levice"/>
              </a:rPr>
              <a:t>Levice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Lévai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járás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sk-SK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Okres Nitra"/>
              </a:rPr>
              <a:t>Okres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Okres Nitra"/>
              </a:rPr>
              <a:t>Nitra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Nyitrai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járás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Okres Nové Zámky"/>
              </a:rPr>
              <a:t>Okres Nové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Okres Nové Zámky"/>
              </a:rPr>
              <a:t>Zámky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Érsekújvári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járás</a:t>
            </a:r>
            <a:endParaRPr lang="sk-SK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Okres Šaľa"/>
              </a:rPr>
              <a:t>Okres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Okres Šaľa"/>
              </a:rPr>
              <a:t>Šaľa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Vágsellyei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járás</a:t>
            </a:r>
            <a:endParaRPr lang="sk-SK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Okres Topoľčany"/>
              </a:rPr>
              <a:t>Okres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Okres Topoľčany"/>
              </a:rPr>
              <a:t>Topoľčany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Nagytapolcsányi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járás</a:t>
            </a:r>
            <a:endParaRPr lang="sk-SK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Okres Zlaté Moravce"/>
              </a:rPr>
              <a:t>Okres Zlaté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Okres Zlaté Moravce"/>
              </a:rPr>
              <a:t>Moravce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Aranyosmaróti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járás</a:t>
            </a:r>
            <a:endParaRPr lang="sk-SK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A </a:t>
            </a:r>
            <a:r>
              <a:rPr lang="sk-SK" dirty="0" err="1" smtClean="0"/>
              <a:t>Nyitrai</a:t>
            </a:r>
            <a:r>
              <a:rPr lang="sk-SK" dirty="0" smtClean="0"/>
              <a:t> </a:t>
            </a:r>
            <a:r>
              <a:rPr lang="sk-SK" dirty="0" err="1" smtClean="0"/>
              <a:t>kerület</a:t>
            </a:r>
            <a:r>
              <a:rPr lang="sk-SK" dirty="0" smtClean="0"/>
              <a:t> </a:t>
            </a:r>
            <a:r>
              <a:rPr lang="sk-SK" dirty="0" err="1" smtClean="0"/>
              <a:t>járásai</a:t>
            </a:r>
            <a:r>
              <a:rPr lang="sk-SK" dirty="0" smtClean="0"/>
              <a:t> – </a:t>
            </a:r>
            <a:r>
              <a:rPr lang="sk-SK" dirty="0" err="1"/>
              <a:t>t</a:t>
            </a:r>
            <a:r>
              <a:rPr lang="sk-SK" dirty="0" err="1" smtClean="0"/>
              <a:t>érkép</a:t>
            </a:r>
            <a:endParaRPr lang="sk-SK" dirty="0"/>
          </a:p>
        </p:txBody>
      </p:sp>
      <p:pic>
        <p:nvPicPr>
          <p:cNvPr id="2" name="Zástupný symbol obsahu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3108" y="1833267"/>
            <a:ext cx="4016193" cy="447605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19136"/>
          </a:xfrm>
        </p:spPr>
        <p:txBody>
          <a:bodyPr/>
          <a:lstStyle/>
          <a:p>
            <a:pPr algn="ctr"/>
            <a:r>
              <a:rPr lang="sk-SK" dirty="0" err="1" smtClean="0"/>
              <a:t>Történelem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8" y="1700809"/>
            <a:ext cx="7177111" cy="4299960"/>
          </a:xfrm>
        </p:spPr>
        <p:txBody>
          <a:bodyPr>
            <a:normAutofit fontScale="92500"/>
          </a:bodyPr>
          <a:lstStyle/>
          <a:p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első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települések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nyomai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neolit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korszakból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származnak</a:t>
            </a:r>
            <a:endParaRPr lang="sk-SK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IX. </a:t>
            </a:r>
            <a:r>
              <a:rPr lang="sk-SK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z.elején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alakult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első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törzsön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felüli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szervezeti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egység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Nyitra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központú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Nyitrai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Fejedelemség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Pribina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pogány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fejedelem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uralkodott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830-ban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szentelték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Közép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Kelet-Európa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első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keresztény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templomá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1248-ban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szabad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királyi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városi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rangot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kapott</a:t>
            </a:r>
            <a:endParaRPr lang="sk-SK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Csodálatos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történelmi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müemlékeinek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köszönhetően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kitünő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idegenforgalmi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feltételekkel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rendelkezik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xmlns="" val="430787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371128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>
            <a:normAutofit fontScale="92500" lnSpcReduction="20000"/>
          </a:bodyPr>
          <a:lstStyle/>
          <a:p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Nyitra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már na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Nagymorva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Birodalom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idején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lakott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terület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volt. </a:t>
            </a:r>
          </a:p>
          <a:p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Nyitra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dominánsa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vár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Zobor-hegy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Látnivalók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turisztikai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érdekességek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Püspöki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palota, a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Nyitrai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Püspökség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Egyházmegyei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Múzeuma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Andrej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Bagar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Színház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Ferencesek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olostora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Szt.Péter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Pál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templom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Gótikus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várárok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Kálvária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Szent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Mihály-kápolna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Kazamaták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Szt.László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piarista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kolostor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templom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Kluch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palota,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Szent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István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király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székesegyház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Zsinagóga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Nyitrai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Magyarországgal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határos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85535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Video – </a:t>
            </a:r>
            <a:r>
              <a:rPr lang="sk-SK" dirty="0" err="1" smtClean="0"/>
              <a:t>Nyitrai</a:t>
            </a:r>
            <a:r>
              <a:rPr lang="sk-SK" dirty="0" smtClean="0"/>
              <a:t> </a:t>
            </a:r>
            <a:r>
              <a:rPr lang="sk-SK" dirty="0" err="1" smtClean="0"/>
              <a:t>kerület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www.youtube.com/watch?v=gNZTyVuUIWo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276</Words>
  <Application>Microsoft Office PowerPoint</Application>
  <PresentationFormat>Prezentácia na obrazovke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Fazeta</vt:lpstr>
      <vt:lpstr>A Nyitrai kerület</vt:lpstr>
      <vt:lpstr>Szlovákiát 8 kerületrte osztjuk</vt:lpstr>
      <vt:lpstr>Snímka 3</vt:lpstr>
      <vt:lpstr>Nyitrai kerület</vt:lpstr>
      <vt:lpstr>Snímka 5</vt:lpstr>
      <vt:lpstr>A Nyitrai kerület járásai – térkép</vt:lpstr>
      <vt:lpstr>Történelem</vt:lpstr>
      <vt:lpstr>Snímka 8</vt:lpstr>
      <vt:lpstr>Video – Nyitrai kerület</vt:lpstr>
      <vt:lpstr>Tudáspróba: </vt:lpstr>
      <vt:lpstr>Találd meg Szlovákia térképén a Nyitrai kerületet: </vt:lpstr>
      <vt:lpstr>Feladatok: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Bratislava- hlavné mesto Slovenska</dc:title>
  <dc:creator>Windows User</dc:creator>
  <cp:lastModifiedBy>pc</cp:lastModifiedBy>
  <cp:revision>24</cp:revision>
  <dcterms:created xsi:type="dcterms:W3CDTF">2020-04-02T15:28:47Z</dcterms:created>
  <dcterms:modified xsi:type="dcterms:W3CDTF">2020-05-22T10:55:00Z</dcterms:modified>
</cp:coreProperties>
</file>