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72C2-6AEB-443A-9249-CCA7F49586EB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B245-7EF5-4953-AF5A-A1F8437358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465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72C2-6AEB-443A-9249-CCA7F49586EB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B245-7EF5-4953-AF5A-A1F8437358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651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72C2-6AEB-443A-9249-CCA7F49586EB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B245-7EF5-4953-AF5A-A1F8437358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502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72C2-6AEB-443A-9249-CCA7F49586EB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B245-7EF5-4953-AF5A-A1F8437358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831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72C2-6AEB-443A-9249-CCA7F49586EB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B245-7EF5-4953-AF5A-A1F8437358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440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72C2-6AEB-443A-9249-CCA7F49586EB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B245-7EF5-4953-AF5A-A1F8437358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912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72C2-6AEB-443A-9249-CCA7F49586EB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B245-7EF5-4953-AF5A-A1F8437358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634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72C2-6AEB-443A-9249-CCA7F49586EB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B245-7EF5-4953-AF5A-A1F8437358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449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72C2-6AEB-443A-9249-CCA7F49586EB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B245-7EF5-4953-AF5A-A1F8437358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651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72C2-6AEB-443A-9249-CCA7F49586EB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B245-7EF5-4953-AF5A-A1F8437358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902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72C2-6AEB-443A-9249-CCA7F49586EB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B245-7EF5-4953-AF5A-A1F8437358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036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772C2-6AEB-443A-9249-CCA7F49586EB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4B245-7EF5-4953-AF5A-A1F8437358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665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411810"/>
          </a:xfrm>
        </p:spPr>
        <p:txBody>
          <a:bodyPr/>
          <a:lstStyle/>
          <a:p>
            <a:r>
              <a:rPr lang="sk-SK" dirty="0" smtClean="0"/>
              <a:t>Výsev semien do pareniska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905554"/>
            <a:ext cx="6630487" cy="35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5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67544" y="2413338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632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Vysievame do vykurovaného skleníka, prípadne do zimnej záhrady, môžeme ale aj na parapet. Najskôr si však pripravíme pevnú výsevnú misku, substrát určený na výsevy a rozmnožovanie, vybrané zeleninové osivá, záhradnícku lopatku a krhlu s vodou</a:t>
            </a:r>
            <a:r>
              <a:rPr kumimoji="0" lang="sk-SK" altLang="sk-SK" sz="2400" b="0" i="0" u="none" strike="noStrike" cap="none" normalizeH="0" baseline="0" dirty="0" smtClean="0">
                <a:ln>
                  <a:noFill/>
                </a:ln>
                <a:solidFill>
                  <a:srgbClr val="2632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sk-SK" alt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3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39552" y="69269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Prvým dôležitým krokom je vyčistenie výsevnej misky. Vždy pritom používame kefu a saponát. Po čistení misku aj vydezinfikujeme. Je to výborná prevencia hubových chorôb. Nakoniec misku vystelieme papierom, no nie je to nevyhnutné.</a:t>
            </a:r>
            <a:endParaRPr lang="sk-SK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74" y="3356992"/>
            <a:ext cx="3828620" cy="315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98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11560" y="332657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Pripravenú nádobu naplníme </a:t>
            </a:r>
            <a:r>
              <a:rPr lang="sk-SK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substrátom.Na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spodok dáme hrubšiu frakciu a navrch ten istý substrát, ale najemno preosiaty. Používame výhradne substrát na výsevy, ktorý je sterilizovaný, aby sa vylúčilo riziko hubových chorôb.  Substrát utlačíme.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2579426"/>
            <a:ext cx="5668270" cy="377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39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83568" y="476672"/>
            <a:ext cx="792088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Pripravíme si zeleninové osivá. Ešte pred rozbalením si dôkladne preštudujeme hĺbku výsevu i nároky na svetlo. Niektoré semená totiž klíčia v tme, iné zasa na svetle – tie by sme nemali pri výseve zasypávať substrátom.</a:t>
            </a:r>
          </a:p>
          <a:p>
            <a:pPr algn="just"/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Semená môžeme vysiať buď naširoko, alebo do riadkov. Výsev naširoko je praktický, pretože aj tak budeme neskôr mladé rastlinky 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jednotiť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Ak sa rozhodneme pre výsev do riadkov          (v rámci jednej nádoby vysievame viac druhov), prstami vytvoríme plytké riadky vzdialené od seba aspoň 5 cm.</a:t>
            </a:r>
          </a:p>
          <a:p>
            <a:pPr algn="just"/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5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51520" y="188640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Utužený substrát opatrne zavlažíme. Použijeme buď rozprašovač, alebo krhlu s polievacou ružicou. V žiadnom prípade nezavlažujeme prúdom vody, mohli by sme semená vyplaviť, prípadne zmiešať spolu rôzne druhy.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2" y="2004522"/>
            <a:ext cx="6821947" cy="45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12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 fontScale="90000"/>
          </a:bodyPr>
          <a:lstStyle/>
          <a:p>
            <a:pPr algn="l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Domáca úloha. 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Napíšte aké semienka môžeme vysievať do fóliovníka na jar?</a:t>
            </a:r>
            <a:br>
              <a:rPr lang="sk-SK" dirty="0" smtClean="0"/>
            </a:br>
            <a:r>
              <a:rPr lang="sk-SK" dirty="0" smtClean="0"/>
              <a:t>Na základoch záhradníckej výroby sme sa učili čo je to osivo. Napíšte čo je to osivo.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6968899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247</Words>
  <Application>Microsoft Office PowerPoint</Application>
  <PresentationFormat>Prezentácia na obrazovke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Výsev semien do pareniska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Domáca úloha.   Napíšte aké semienka môžeme vysievať do fóliovníka na jar? Na základoch záhradníckej výroby sme sa učili čo je to osivo. Napíšte čo je to osivo.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Výsev semien do pareniska a fóliovníka</dc:title>
  <dc:creator>Toshiba</dc:creator>
  <cp:lastModifiedBy>Toshiba</cp:lastModifiedBy>
  <cp:revision>6</cp:revision>
  <dcterms:created xsi:type="dcterms:W3CDTF">2021-03-09T09:11:10Z</dcterms:created>
  <dcterms:modified xsi:type="dcterms:W3CDTF">2021-03-09T09:40:25Z</dcterms:modified>
</cp:coreProperties>
</file>