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9991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8435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8431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14186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38218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38293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125271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8692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525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4898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2845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7850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4690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8116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6888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171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7E0B1-8447-49CF-8B37-071F83EE4062}" type="datetimeFigureOut">
              <a:rPr lang="sk-SK" smtClean="0"/>
              <a:pPr/>
              <a:t>10. 6. 2020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BE367DF-97BC-4909-A7FE-183F2CE8FEB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8163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585788"/>
            <a:ext cx="8915399" cy="1400175"/>
          </a:xfrm>
        </p:spPr>
        <p:txBody>
          <a:bodyPr>
            <a:normAutofit/>
          </a:bodyPr>
          <a:lstStyle/>
          <a:p>
            <a:pPr algn="ctr"/>
            <a:r>
              <a:rPr lang="sk-SK" sz="2400" b="1" dirty="0"/>
              <a:t>Špeciálna základná škola s VJM, Hviezdoslavova 24, Rimavská Sobota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0617" y="2432482"/>
            <a:ext cx="11487705" cy="3553981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 err="1" smtClean="0">
                <a:solidFill>
                  <a:schemeClr val="accent1"/>
                </a:solidFill>
              </a:rPr>
              <a:t>Kivándorlás</a:t>
            </a:r>
            <a:r>
              <a:rPr lang="sk-SK" sz="4800" b="1" smtClean="0">
                <a:solidFill>
                  <a:schemeClr val="accent1"/>
                </a:solidFill>
              </a:rPr>
              <a:t> </a:t>
            </a:r>
            <a:endParaRPr lang="sk-SK" sz="4800" b="1" smtClean="0">
              <a:solidFill>
                <a:schemeClr val="accent1"/>
              </a:solidFill>
            </a:endParaRPr>
          </a:p>
          <a:p>
            <a:pPr algn="ctr"/>
            <a:r>
              <a:rPr lang="sk-SK" sz="4800" b="1" dirty="0" smtClean="0">
                <a:solidFill>
                  <a:schemeClr val="accent1"/>
                </a:solidFill>
              </a:rPr>
              <a:t>a </a:t>
            </a:r>
            <a:r>
              <a:rPr lang="sk-SK" sz="4800" b="1" dirty="0" smtClean="0">
                <a:solidFill>
                  <a:schemeClr val="accent1"/>
                </a:solidFill>
              </a:rPr>
              <a:t>19. – 20. </a:t>
            </a:r>
            <a:r>
              <a:rPr lang="sk-SK" sz="4800" b="1" dirty="0" err="1" smtClean="0">
                <a:solidFill>
                  <a:schemeClr val="accent1"/>
                </a:solidFill>
              </a:rPr>
              <a:t>század</a:t>
            </a:r>
            <a:r>
              <a:rPr lang="sk-SK" sz="4800" b="1" dirty="0" smtClean="0">
                <a:solidFill>
                  <a:schemeClr val="accent1"/>
                </a:solidFill>
              </a:rPr>
              <a:t> </a:t>
            </a:r>
            <a:r>
              <a:rPr lang="sk-SK" sz="4800" b="1" dirty="0" err="1" smtClean="0">
                <a:solidFill>
                  <a:schemeClr val="accent1"/>
                </a:solidFill>
              </a:rPr>
              <a:t>fordulóján</a:t>
            </a:r>
            <a:endParaRPr lang="sk-SK" sz="4800" b="1" dirty="0" smtClean="0">
              <a:solidFill>
                <a:schemeClr val="accent1"/>
              </a:solidFill>
            </a:endParaRPr>
          </a:p>
          <a:p>
            <a:pPr algn="ctr"/>
            <a:endParaRPr lang="sk-SK" sz="5400" b="1" dirty="0" smtClean="0">
              <a:solidFill>
                <a:schemeClr val="accent1"/>
              </a:solidFill>
            </a:endParaRPr>
          </a:p>
          <a:p>
            <a:pPr algn="r"/>
            <a:r>
              <a:rPr lang="sk-SK" sz="2400" b="1" dirty="0" err="1" smtClean="0">
                <a:solidFill>
                  <a:schemeClr val="accent1"/>
                </a:solidFill>
              </a:rPr>
              <a:t>Történelem</a:t>
            </a:r>
            <a:r>
              <a:rPr lang="sk-SK" sz="2400" b="1" dirty="0" smtClean="0">
                <a:solidFill>
                  <a:schemeClr val="accent1"/>
                </a:solidFill>
              </a:rPr>
              <a:t> – 7. </a:t>
            </a:r>
            <a:r>
              <a:rPr lang="sk-SK" sz="2400" b="1" dirty="0" err="1" smtClean="0">
                <a:solidFill>
                  <a:schemeClr val="accent1"/>
                </a:solidFill>
              </a:rPr>
              <a:t>osztály</a:t>
            </a:r>
            <a:endParaRPr lang="sk-SK" sz="2400" b="1" dirty="0">
              <a:solidFill>
                <a:schemeClr val="accent1"/>
              </a:solidFill>
            </a:endParaRPr>
          </a:p>
          <a:p>
            <a:pPr algn="r"/>
            <a:endParaRPr lang="sk-SK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561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b="1" i="1" dirty="0" smtClean="0"/>
              <a:t>A </a:t>
            </a:r>
            <a:r>
              <a:rPr lang="sk-SK" sz="2400" b="1" i="1" dirty="0" err="1" smtClean="0"/>
              <a:t>házaló</a:t>
            </a:r>
            <a:r>
              <a:rPr lang="sk-SK" sz="2400" b="1" i="1" dirty="0" smtClean="0"/>
              <a:t> </a:t>
            </a:r>
            <a:r>
              <a:rPr lang="sk-SK" sz="2400" b="1" i="1" dirty="0" err="1" smtClean="0"/>
              <a:t>drótos</a:t>
            </a:r>
            <a:r>
              <a:rPr lang="sk-SK" sz="2400" b="1" i="1" dirty="0" smtClean="0"/>
              <a:t> </a:t>
            </a:r>
            <a:r>
              <a:rPr lang="sk-SK" sz="2400" b="1" i="1" dirty="0" err="1" smtClean="0"/>
              <a:t>kézműves</a:t>
            </a:r>
            <a:r>
              <a:rPr lang="sk-SK" sz="2400" b="1" i="1" dirty="0" smtClean="0"/>
              <a:t> </a:t>
            </a:r>
            <a:r>
              <a:rPr lang="sk-SK" sz="2400" b="1" i="1" dirty="0" err="1" smtClean="0"/>
              <a:t>munka</a:t>
            </a:r>
            <a:r>
              <a:rPr lang="sk-SK" sz="2400" b="1" i="1" dirty="0" smtClean="0"/>
              <a:t> </a:t>
            </a:r>
            <a:r>
              <a:rPr lang="sk-SK" sz="2400" b="1" i="1" dirty="0" err="1" smtClean="0"/>
              <a:t>közben</a:t>
            </a:r>
            <a:endParaRPr lang="sk-SK" sz="2400" b="1" i="1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6239" y="1314450"/>
            <a:ext cx="3971924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776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6078"/>
          </a:xfrm>
        </p:spPr>
        <p:txBody>
          <a:bodyPr>
            <a:normAutofit fontScale="90000"/>
          </a:bodyPr>
          <a:lstStyle/>
          <a:p>
            <a:r>
              <a:rPr lang="sk-SK" b="1" i="1" dirty="0" smtClean="0"/>
              <a:t>A </a:t>
            </a:r>
            <a:r>
              <a:rPr lang="sk-SK" b="1" i="1" dirty="0" err="1" smtClean="0"/>
              <a:t>Zsolna</a:t>
            </a:r>
            <a:r>
              <a:rPr lang="sk-SK" b="1" i="1" dirty="0" smtClean="0"/>
              <a:t> </a:t>
            </a:r>
            <a:r>
              <a:rPr lang="sk-SK" b="1" i="1" dirty="0" err="1" smtClean="0"/>
              <a:t>melletti</a:t>
            </a:r>
            <a:r>
              <a:rPr lang="sk-SK" b="1" i="1" dirty="0" smtClean="0"/>
              <a:t> </a:t>
            </a:r>
            <a:r>
              <a:rPr lang="sk-SK" b="1" i="1" dirty="0" err="1" smtClean="0"/>
              <a:t>Budatin</a:t>
            </a:r>
            <a:r>
              <a:rPr lang="sk-SK" b="1" i="1" dirty="0" smtClean="0"/>
              <a:t> </a:t>
            </a:r>
            <a:r>
              <a:rPr lang="sk-SK" b="1" i="1" dirty="0" err="1" smtClean="0"/>
              <a:t>várában</a:t>
            </a:r>
            <a:r>
              <a:rPr lang="sk-SK" b="1" i="1" dirty="0" smtClean="0"/>
              <a:t> van a </a:t>
            </a:r>
            <a:r>
              <a:rPr lang="sk-SK" b="1" i="1" dirty="0" err="1" smtClean="0"/>
              <a:t>világon</a:t>
            </a:r>
            <a:r>
              <a:rPr lang="sk-SK" b="1" i="1" dirty="0" smtClean="0"/>
              <a:t>  </a:t>
            </a:r>
            <a:r>
              <a:rPr lang="sk-SK" b="1" i="1" dirty="0" err="1" smtClean="0"/>
              <a:t>az</a:t>
            </a:r>
            <a:r>
              <a:rPr lang="sk-SK" b="1" i="1" dirty="0" smtClean="0"/>
              <a:t> </a:t>
            </a:r>
            <a:r>
              <a:rPr lang="sk-SK" b="1" i="1" dirty="0" err="1" smtClean="0"/>
              <a:t>egyetlen</a:t>
            </a:r>
            <a:r>
              <a:rPr lang="sk-SK" b="1" i="1" dirty="0" smtClean="0"/>
              <a:t> </a:t>
            </a:r>
            <a:r>
              <a:rPr lang="sk-SK" b="1" i="1" dirty="0" err="1" smtClean="0"/>
              <a:t>drótos</a:t>
            </a:r>
            <a:r>
              <a:rPr lang="sk-SK" b="1" i="1" dirty="0" smtClean="0"/>
              <a:t>-múzeum</a:t>
            </a:r>
            <a:endParaRPr lang="sk-SK" b="1" i="1" dirty="0"/>
          </a:p>
        </p:txBody>
      </p:sp>
      <p:pic>
        <p:nvPicPr>
          <p:cNvPr id="6" name="Zástupný symbol obsah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4638" y="2057400"/>
            <a:ext cx="8343900" cy="46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2033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5951" y="624110"/>
            <a:ext cx="9618662" cy="676053"/>
          </a:xfrm>
        </p:spPr>
        <p:txBody>
          <a:bodyPr>
            <a:noAutofit/>
          </a:bodyPr>
          <a:lstStyle/>
          <a:p>
            <a:r>
              <a:rPr lang="sk-SK" sz="1800" b="1" i="1" dirty="0" smtClean="0"/>
              <a:t>A </a:t>
            </a:r>
            <a:r>
              <a:rPr lang="sk-SK" sz="1800" b="1" i="1" dirty="0" err="1" smtClean="0"/>
              <a:t>szlovák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nők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Amerikában</a:t>
            </a:r>
            <a:r>
              <a:rPr lang="sk-SK" sz="1800" b="1" i="1" dirty="0" smtClean="0"/>
              <a:t> a </a:t>
            </a:r>
            <a:r>
              <a:rPr lang="sk-SK" sz="1800" b="1" i="1" dirty="0" err="1" smtClean="0"/>
              <a:t>bányában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is</a:t>
            </a:r>
            <a:r>
              <a:rPr lang="sk-SK" sz="1800" b="1" i="1" dirty="0" smtClean="0"/>
              <a:t>          </a:t>
            </a:r>
            <a:r>
              <a:rPr lang="sk-SK" sz="1800" b="1" i="1" dirty="0"/>
              <a:t/>
            </a:r>
            <a:br>
              <a:rPr lang="sk-SK" sz="1800" b="1" i="1" dirty="0"/>
            </a:br>
            <a:r>
              <a:rPr lang="sk-SK" sz="1800" b="1" i="1" dirty="0" err="1" smtClean="0"/>
              <a:t>dolgoztak</a:t>
            </a:r>
            <a:r>
              <a:rPr lang="sk-SK" sz="1800" b="1" i="1" dirty="0" smtClean="0"/>
              <a:t>                                                                       </a:t>
            </a:r>
            <a:r>
              <a:rPr lang="sk-SK" sz="1800" b="1" i="1" dirty="0"/>
              <a:t>A </a:t>
            </a:r>
            <a:r>
              <a:rPr lang="sk-SK" sz="1800" b="1" i="1" dirty="0" err="1"/>
              <a:t>szlolvákok</a:t>
            </a:r>
            <a:r>
              <a:rPr lang="sk-SK" sz="1800" b="1" i="1" dirty="0"/>
              <a:t> </a:t>
            </a:r>
            <a:r>
              <a:rPr lang="sk-SK" sz="1800" b="1" i="1" dirty="0" err="1"/>
              <a:t>ujságai</a:t>
            </a:r>
            <a:r>
              <a:rPr lang="sk-SK" sz="1800" b="1" i="1" dirty="0"/>
              <a:t> </a:t>
            </a:r>
            <a:r>
              <a:rPr lang="sk-SK" sz="1800" b="1" i="1" dirty="0" err="1" smtClean="0"/>
              <a:t>Amerikában</a:t>
            </a:r>
            <a:r>
              <a:rPr lang="sk-SK" sz="1800" b="1" i="1" dirty="0" smtClean="0"/>
              <a:t>                                                                                                                                 </a:t>
            </a:r>
            <a:br>
              <a:rPr lang="sk-SK" sz="1800" b="1" i="1" dirty="0" smtClean="0"/>
            </a:br>
            <a:endParaRPr lang="sk-SK" sz="1800" b="1" i="1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585914"/>
            <a:ext cx="8665625" cy="4614861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1535" y="3193526"/>
            <a:ext cx="1048930" cy="470948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3935" y="3345926"/>
            <a:ext cx="1048930" cy="470948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76335" y="3498326"/>
            <a:ext cx="1048930" cy="47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3620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400" b="1" dirty="0" smtClean="0"/>
              <a:t>A </a:t>
            </a:r>
            <a:r>
              <a:rPr lang="sk-SK" sz="2400" b="1" dirty="0" err="1" smtClean="0"/>
              <a:t>szlovákok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az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Egyesült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Államokban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megalapították</a:t>
            </a:r>
            <a:r>
              <a:rPr lang="sk-SK" sz="2400" b="1" dirty="0" smtClean="0"/>
              <a:t> a </a:t>
            </a:r>
            <a:r>
              <a:rPr lang="sk-SK" sz="2400" b="1" dirty="0" err="1" smtClean="0"/>
              <a:t>Szlovák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Ligát</a:t>
            </a:r>
            <a:r>
              <a:rPr lang="sk-SK" sz="2400" b="1" dirty="0" smtClean="0"/>
              <a:t>.  </a:t>
            </a:r>
            <a:r>
              <a:rPr lang="sk-SK" sz="2400" b="1" dirty="0" err="1" smtClean="0"/>
              <a:t>Feladata</a:t>
            </a:r>
            <a:r>
              <a:rPr lang="sk-SK" sz="2400" b="1" dirty="0" smtClean="0"/>
              <a:t> volt </a:t>
            </a:r>
            <a:r>
              <a:rPr lang="sk-SK" sz="2400" b="1" dirty="0" err="1" smtClean="0"/>
              <a:t>egyesíteni</a:t>
            </a:r>
            <a:r>
              <a:rPr lang="sk-SK" sz="2400" b="1" dirty="0" smtClean="0"/>
              <a:t> a </a:t>
            </a:r>
            <a:r>
              <a:rPr lang="sk-SK" sz="2400" b="1" dirty="0" err="1" smtClean="0"/>
              <a:t>szlovákokat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Amerikában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és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támogatni</a:t>
            </a:r>
            <a:r>
              <a:rPr lang="sk-SK" sz="2400" b="1" dirty="0" smtClean="0"/>
              <a:t> a </a:t>
            </a:r>
            <a:r>
              <a:rPr lang="sk-SK" sz="2400" b="1" dirty="0" err="1" smtClean="0"/>
              <a:t>szlovák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nemzeti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mozgalmat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Magyarországon</a:t>
            </a:r>
            <a:r>
              <a:rPr lang="sk-SK" sz="2400" b="1" dirty="0"/>
              <a:t>.</a:t>
            </a: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1736" y="1905000"/>
            <a:ext cx="984346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284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800" b="1" dirty="0" err="1" smtClean="0">
                <a:solidFill>
                  <a:schemeClr val="accent1"/>
                </a:solidFill>
              </a:rPr>
              <a:t>Feladat</a:t>
            </a:r>
            <a:r>
              <a:rPr lang="sk-SK" sz="2800" b="1" dirty="0" smtClean="0">
                <a:solidFill>
                  <a:schemeClr val="accent1"/>
                </a:solidFill>
              </a:rPr>
              <a:t>: </a:t>
            </a:r>
            <a:r>
              <a:rPr lang="sk-SK" sz="2800" b="1" i="1" dirty="0" smtClean="0"/>
              <a:t>A </a:t>
            </a:r>
            <a:r>
              <a:rPr lang="sk-SK" sz="2800" b="1" i="1" dirty="0" err="1" smtClean="0"/>
              <a:t>világ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térképe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alapján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keresd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meg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hová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vándoroltak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ki</a:t>
            </a:r>
            <a:r>
              <a:rPr lang="sk-SK" sz="2800" b="1" i="1" dirty="0" smtClean="0"/>
              <a:t> a 19. – 20. </a:t>
            </a:r>
            <a:r>
              <a:rPr lang="sk-SK" sz="2800" b="1" i="1" dirty="0" err="1" smtClean="0"/>
              <a:t>században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az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Osztrák</a:t>
            </a:r>
            <a:r>
              <a:rPr lang="sk-SK" sz="2800" b="1" i="1" dirty="0" smtClean="0"/>
              <a:t> </a:t>
            </a:r>
            <a:r>
              <a:rPr lang="sk-SK" sz="2800" b="1" i="1" dirty="0" err="1" smtClean="0"/>
              <a:t>Magyar</a:t>
            </a:r>
            <a:r>
              <a:rPr lang="sk-SK" sz="2800" b="1" i="1" dirty="0" smtClean="0"/>
              <a:t> Monarchia </a:t>
            </a:r>
            <a:r>
              <a:rPr lang="sk-SK" sz="2800" b="1" i="1" dirty="0" err="1" smtClean="0"/>
              <a:t>lakosai</a:t>
            </a:r>
            <a:r>
              <a:rPr lang="sk-SK" sz="2800" b="1" i="1" dirty="0" smtClean="0"/>
              <a:t>!</a:t>
            </a:r>
            <a:endParaRPr lang="sk-SK" sz="2800" b="1" i="1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4688" y="2143125"/>
            <a:ext cx="7591423" cy="4457699"/>
          </a:xfrm>
        </p:spPr>
      </p:pic>
    </p:spTree>
    <p:extLst>
      <p:ext uri="{BB962C8B-B14F-4D97-AF65-F5344CB8AC3E}">
        <p14:creationId xmlns:p14="http://schemas.microsoft.com/office/powerpoint/2010/main" xmlns="" val="403664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solidFill>
                  <a:schemeClr val="accent1"/>
                </a:solidFill>
              </a:rPr>
              <a:t>Kivándorlás</a:t>
            </a:r>
            <a:r>
              <a:rPr lang="sk-SK" b="1" dirty="0" smtClean="0">
                <a:solidFill>
                  <a:schemeClr val="accent1"/>
                </a:solidFill>
              </a:rPr>
              <a:t> </a:t>
            </a:r>
            <a:r>
              <a:rPr lang="sk-SK" b="1" dirty="0" err="1" smtClean="0">
                <a:solidFill>
                  <a:schemeClr val="accent1"/>
                </a:solidFill>
              </a:rPr>
              <a:t>Amerikába</a:t>
            </a:r>
            <a:r>
              <a:rPr lang="sk-SK" b="1" dirty="0" smtClean="0">
                <a:solidFill>
                  <a:schemeClr val="accent1"/>
                </a:solidFill>
              </a:rPr>
              <a:t> </a:t>
            </a:r>
            <a:endParaRPr lang="sk-SK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1904999"/>
            <a:ext cx="8915400" cy="4195763"/>
          </a:xfrm>
        </p:spPr>
        <p:txBody>
          <a:bodyPr>
            <a:noAutofit/>
          </a:bodyPr>
          <a:lstStyle/>
          <a:p>
            <a:pPr algn="just" fontAlgn="base">
              <a:lnSpc>
                <a:spcPct val="150000"/>
              </a:lnSpc>
            </a:pPr>
            <a:r>
              <a:rPr lang="hu-HU" b="1" dirty="0"/>
              <a:t>A XIX-XX. század fordulóján egymillió honfitársunk hagyta el a Monarchiát, hogy boldogulását Amerikában keresse. Angolul nem tudó zsellérek, cselédek az utolsó fillérjeiket összekuporgatva vonat- és hajójegyet váltottak, és elindultak egy ismeretlen világba. Az álmok azonban igen messze álltak a </a:t>
            </a:r>
            <a:r>
              <a:rPr lang="hu-HU" b="1" dirty="0" smtClean="0"/>
              <a:t>valóságtól. </a:t>
            </a:r>
          </a:p>
          <a:p>
            <a:pPr algn="just" fontAlgn="base">
              <a:lnSpc>
                <a:spcPct val="150000"/>
              </a:lnSpc>
            </a:pPr>
            <a:r>
              <a:rPr lang="hu-HU" b="1" dirty="0" smtClean="0"/>
              <a:t>A kivándorlók </a:t>
            </a:r>
            <a:r>
              <a:rPr lang="hu-HU" b="1" dirty="0"/>
              <a:t>többsége gyárakban, bányákban kezdett </a:t>
            </a:r>
            <a:r>
              <a:rPr lang="hu-HU" b="1" dirty="0" smtClean="0"/>
              <a:t>dolgozni. </a:t>
            </a:r>
            <a:r>
              <a:rPr lang="hu-HU" b="1" dirty="0"/>
              <a:t>A többség kitartó </a:t>
            </a:r>
            <a:r>
              <a:rPr lang="hu-HU" b="1" dirty="0" smtClean="0"/>
              <a:t>munkával </a:t>
            </a:r>
            <a:r>
              <a:rPr lang="hu-HU" b="1" dirty="0"/>
              <a:t>megtalálta a számításait. Aki meg nem, </a:t>
            </a:r>
            <a:r>
              <a:rPr lang="hu-HU" b="1" dirty="0" smtClean="0"/>
              <a:t>az </a:t>
            </a:r>
            <a:r>
              <a:rPr lang="hu-HU" b="1" dirty="0"/>
              <a:t>visszavándorolt az óhazába</a:t>
            </a:r>
            <a:r>
              <a:rPr lang="hu-HU" b="1" dirty="0" smtClean="0"/>
              <a:t>.</a:t>
            </a:r>
          </a:p>
          <a:p>
            <a:pPr algn="just" fontAlgn="base">
              <a:lnSpc>
                <a:spcPct val="150000"/>
              </a:lnSpc>
            </a:pPr>
            <a:r>
              <a:rPr lang="sk-SK" dirty="0"/>
              <a:t> </a:t>
            </a:r>
            <a:r>
              <a:rPr lang="sk-SK" b="1" dirty="0"/>
              <a:t>A </a:t>
            </a:r>
            <a:r>
              <a:rPr lang="sk-SK" b="1" dirty="0" err="1"/>
              <a:t>kivándorlók</a:t>
            </a:r>
            <a:r>
              <a:rPr lang="sk-SK" b="1" dirty="0"/>
              <a:t> </a:t>
            </a:r>
            <a:r>
              <a:rPr lang="sk-SK" b="1" dirty="0" err="1"/>
              <a:t>többsége</a:t>
            </a:r>
            <a:r>
              <a:rPr lang="sk-SK" b="1" dirty="0"/>
              <a:t> a  </a:t>
            </a:r>
            <a:r>
              <a:rPr lang="sk-SK" b="1" dirty="0" err="1"/>
              <a:t>fiatalabb</a:t>
            </a:r>
            <a:r>
              <a:rPr lang="sk-SK" b="1" dirty="0"/>
              <a:t> </a:t>
            </a:r>
            <a:r>
              <a:rPr lang="sk-SK" b="1" dirty="0" err="1"/>
              <a:t>korosztályhoz</a:t>
            </a:r>
            <a:r>
              <a:rPr lang="sk-SK" b="1" dirty="0"/>
              <a:t> </a:t>
            </a:r>
            <a:r>
              <a:rPr lang="sk-SK" b="1" dirty="0" err="1"/>
              <a:t>tartozott</a:t>
            </a:r>
            <a:r>
              <a:rPr lang="sk-SK" b="1" dirty="0"/>
              <a:t>. </a:t>
            </a:r>
            <a:endParaRPr lang="hu-HU" b="1" dirty="0"/>
          </a:p>
          <a:p>
            <a:pPr marL="0" indent="0">
              <a:buNone/>
            </a:pPr>
            <a:r>
              <a:rPr lang="hu-HU" b="1" dirty="0"/>
              <a:t/>
            </a:r>
            <a:br>
              <a:rPr lang="hu-HU" b="1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10591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solidFill>
                  <a:schemeClr val="accent1"/>
                </a:solidFill>
              </a:rPr>
              <a:t>Tömeges</a:t>
            </a:r>
            <a:r>
              <a:rPr lang="sk-SK" b="1" dirty="0" smtClean="0">
                <a:solidFill>
                  <a:schemeClr val="accent1"/>
                </a:solidFill>
              </a:rPr>
              <a:t> </a:t>
            </a:r>
            <a:r>
              <a:rPr lang="sk-SK" b="1" dirty="0" err="1" smtClean="0">
                <a:solidFill>
                  <a:schemeClr val="accent1"/>
                </a:solidFill>
              </a:rPr>
              <a:t>kivándorlás</a:t>
            </a:r>
            <a:endParaRPr lang="sk-SK" b="1" dirty="0">
              <a:solidFill>
                <a:schemeClr val="accent1"/>
              </a:solidFill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2133599"/>
            <a:ext cx="8094125" cy="459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847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 smtClean="0">
                <a:solidFill>
                  <a:schemeClr val="accent1"/>
                </a:solidFill>
              </a:rPr>
              <a:t>Úton</a:t>
            </a:r>
            <a:r>
              <a:rPr lang="sk-SK" b="1" dirty="0" smtClean="0">
                <a:solidFill>
                  <a:schemeClr val="accent1"/>
                </a:solidFill>
              </a:rPr>
              <a:t> </a:t>
            </a:r>
            <a:r>
              <a:rPr lang="sk-SK" b="1" dirty="0" err="1" smtClean="0">
                <a:solidFill>
                  <a:schemeClr val="accent1"/>
                </a:solidFill>
              </a:rPr>
              <a:t>az</a:t>
            </a:r>
            <a:r>
              <a:rPr lang="sk-SK" b="1" dirty="0" smtClean="0">
                <a:solidFill>
                  <a:schemeClr val="accent1"/>
                </a:solidFill>
              </a:rPr>
              <a:t> </a:t>
            </a:r>
            <a:r>
              <a:rPr lang="sk-SK" b="1" dirty="0" err="1" smtClean="0">
                <a:solidFill>
                  <a:schemeClr val="accent1"/>
                </a:solidFill>
              </a:rPr>
              <a:t>álomországba</a:t>
            </a:r>
            <a:endParaRPr lang="sk-SK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sk-SK" b="1" dirty="0"/>
              <a:t>A </a:t>
            </a:r>
            <a:r>
              <a:rPr lang="sk-SK" b="1" dirty="0" err="1"/>
              <a:t>legtöbb</a:t>
            </a:r>
            <a:r>
              <a:rPr lang="sk-SK" b="1" dirty="0"/>
              <a:t> </a:t>
            </a:r>
            <a:r>
              <a:rPr lang="sk-SK" b="1" dirty="0" err="1" smtClean="0"/>
              <a:t>kivándorlónak</a:t>
            </a:r>
            <a:r>
              <a:rPr lang="sk-SK" b="1" dirty="0" smtClean="0"/>
              <a:t> </a:t>
            </a:r>
            <a:r>
              <a:rPr lang="sk-SK" b="1" dirty="0" err="1" smtClean="0"/>
              <a:t>először</a:t>
            </a:r>
            <a:r>
              <a:rPr lang="sk-SK" b="1" dirty="0" smtClean="0"/>
              <a:t> </a:t>
            </a:r>
            <a:r>
              <a:rPr lang="sk-SK" b="1" dirty="0" err="1"/>
              <a:t>vonattal</a:t>
            </a:r>
            <a:r>
              <a:rPr lang="sk-SK" b="1" dirty="0"/>
              <a:t> </a:t>
            </a:r>
            <a:r>
              <a:rPr lang="sk-SK" b="1" dirty="0" err="1"/>
              <a:t>el</a:t>
            </a:r>
            <a:r>
              <a:rPr lang="sk-SK" b="1" dirty="0"/>
              <a:t> </a:t>
            </a:r>
            <a:r>
              <a:rPr lang="sk-SK" b="1" dirty="0" err="1"/>
              <a:t>kellett</a:t>
            </a:r>
            <a:r>
              <a:rPr lang="sk-SK" b="1" dirty="0"/>
              <a:t> </a:t>
            </a:r>
            <a:r>
              <a:rPr lang="sk-SK" b="1" dirty="0" err="1"/>
              <a:t>jutnia</a:t>
            </a:r>
            <a:r>
              <a:rPr lang="sk-SK" b="1" dirty="0"/>
              <a:t> </a:t>
            </a:r>
            <a:r>
              <a:rPr lang="sk-SK" b="1" dirty="0" err="1"/>
              <a:t>Fiumébe</a:t>
            </a:r>
            <a:r>
              <a:rPr lang="sk-SK" b="1" dirty="0"/>
              <a:t>. </a:t>
            </a:r>
            <a:r>
              <a:rPr lang="sk-SK" b="1" dirty="0" err="1"/>
              <a:t>Sokukat</a:t>
            </a:r>
            <a:r>
              <a:rPr lang="sk-SK" b="1" dirty="0"/>
              <a:t> </a:t>
            </a:r>
            <a:r>
              <a:rPr lang="sk-SK" b="1" dirty="0" err="1"/>
              <a:t>tolvajok</a:t>
            </a:r>
            <a:r>
              <a:rPr lang="sk-SK" b="1" dirty="0"/>
              <a:t>, </a:t>
            </a:r>
            <a:r>
              <a:rPr lang="sk-SK" b="1" dirty="0" err="1"/>
              <a:t>zsebmetszők</a:t>
            </a:r>
            <a:r>
              <a:rPr lang="sk-SK" b="1" dirty="0"/>
              <a:t> már a </a:t>
            </a:r>
            <a:r>
              <a:rPr lang="sk-SK" b="1" dirty="0" err="1"/>
              <a:t>vonaton</a:t>
            </a:r>
            <a:r>
              <a:rPr lang="sk-SK" b="1" dirty="0"/>
              <a:t> </a:t>
            </a:r>
            <a:r>
              <a:rPr lang="sk-SK" b="1" dirty="0" err="1" smtClean="0"/>
              <a:t>kiraboltak</a:t>
            </a:r>
            <a:r>
              <a:rPr lang="sk-SK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sk-SK" b="1" dirty="0" smtClean="0"/>
              <a:t>A </a:t>
            </a:r>
            <a:r>
              <a:rPr lang="sk-SK" b="1" dirty="0" err="1"/>
              <a:t>kivándorlók</a:t>
            </a:r>
            <a:r>
              <a:rPr lang="sk-SK" b="1" dirty="0"/>
              <a:t> </a:t>
            </a:r>
            <a:r>
              <a:rPr lang="sk-SK" b="1" dirty="0" err="1"/>
              <a:t>véget</a:t>
            </a:r>
            <a:r>
              <a:rPr lang="sk-SK" b="1" dirty="0"/>
              <a:t> </a:t>
            </a:r>
            <a:r>
              <a:rPr lang="sk-SK" b="1" dirty="0" err="1"/>
              <a:t>nem</a:t>
            </a:r>
            <a:r>
              <a:rPr lang="sk-SK" b="1" dirty="0"/>
              <a:t> </a:t>
            </a:r>
            <a:r>
              <a:rPr lang="sk-SK" b="1" dirty="0" err="1"/>
              <a:t>érő</a:t>
            </a:r>
            <a:r>
              <a:rPr lang="sk-SK" b="1" dirty="0"/>
              <a:t> </a:t>
            </a:r>
            <a:r>
              <a:rPr lang="sk-SK" b="1" dirty="0" err="1"/>
              <a:t>hosszú</a:t>
            </a:r>
            <a:r>
              <a:rPr lang="sk-SK" b="1" dirty="0"/>
              <a:t> </a:t>
            </a:r>
            <a:r>
              <a:rPr lang="sk-SK" b="1" dirty="0" err="1"/>
              <a:t>sorokban</a:t>
            </a:r>
            <a:r>
              <a:rPr lang="sk-SK" b="1" dirty="0"/>
              <a:t> </a:t>
            </a:r>
            <a:r>
              <a:rPr lang="sk-SK" b="1" dirty="0" err="1"/>
              <a:t>kis</a:t>
            </a:r>
            <a:r>
              <a:rPr lang="sk-SK" b="1" dirty="0"/>
              <a:t> </a:t>
            </a:r>
            <a:r>
              <a:rPr lang="sk-SK" b="1" dirty="0" err="1"/>
              <a:t>faládával</a:t>
            </a:r>
            <a:r>
              <a:rPr lang="sk-SK" b="1" dirty="0"/>
              <a:t>, </a:t>
            </a:r>
            <a:r>
              <a:rPr lang="sk-SK" b="1" dirty="0" err="1"/>
              <a:t>vállukra</a:t>
            </a:r>
            <a:r>
              <a:rPr lang="sk-SK" b="1" dirty="0"/>
              <a:t> </a:t>
            </a:r>
            <a:r>
              <a:rPr lang="sk-SK" b="1" dirty="0" err="1"/>
              <a:t>vetett</a:t>
            </a:r>
            <a:r>
              <a:rPr lang="sk-SK" b="1" dirty="0"/>
              <a:t> </a:t>
            </a:r>
            <a:r>
              <a:rPr lang="sk-SK" b="1" dirty="0" err="1"/>
              <a:t>batyuval</a:t>
            </a:r>
            <a:r>
              <a:rPr lang="sk-SK" b="1" dirty="0"/>
              <a:t> </a:t>
            </a:r>
            <a:r>
              <a:rPr lang="sk-SK" b="1" dirty="0" err="1"/>
              <a:t>vonultak</a:t>
            </a:r>
            <a:r>
              <a:rPr lang="sk-SK" b="1" dirty="0"/>
              <a:t> </a:t>
            </a:r>
            <a:r>
              <a:rPr lang="sk-SK" b="1" dirty="0" err="1"/>
              <a:t>fel</a:t>
            </a:r>
            <a:r>
              <a:rPr lang="sk-SK" b="1" dirty="0"/>
              <a:t> a </a:t>
            </a:r>
            <a:r>
              <a:rPr lang="sk-SK" b="1" dirty="0" err="1"/>
              <a:t>hajóra</a:t>
            </a:r>
            <a:r>
              <a:rPr lang="sk-SK" b="1" dirty="0"/>
              <a:t>, </a:t>
            </a:r>
            <a:r>
              <a:rPr lang="sk-SK" b="1" dirty="0" err="1"/>
              <a:t>és</a:t>
            </a:r>
            <a:r>
              <a:rPr lang="sk-SK" b="1" dirty="0"/>
              <a:t> </a:t>
            </a:r>
            <a:r>
              <a:rPr lang="sk-SK" b="1" dirty="0" err="1"/>
              <a:t>az</a:t>
            </a:r>
            <a:r>
              <a:rPr lang="sk-SK" b="1" dirty="0"/>
              <a:t> </a:t>
            </a:r>
            <a:r>
              <a:rPr lang="sk-SK" b="1" dirty="0" err="1"/>
              <a:t>indulás</a:t>
            </a:r>
            <a:r>
              <a:rPr lang="sk-SK" b="1" dirty="0"/>
              <a:t> </a:t>
            </a:r>
            <a:r>
              <a:rPr lang="sk-SK" b="1" dirty="0" err="1"/>
              <a:t>pillanatában</a:t>
            </a:r>
            <a:r>
              <a:rPr lang="sk-SK" b="1" dirty="0"/>
              <a:t> a </a:t>
            </a:r>
            <a:r>
              <a:rPr lang="sk-SK" b="1" dirty="0" err="1"/>
              <a:t>fedélközben</a:t>
            </a:r>
            <a:r>
              <a:rPr lang="sk-SK" b="1" dirty="0"/>
              <a:t> 1200 </a:t>
            </a:r>
            <a:r>
              <a:rPr lang="sk-SK" b="1" dirty="0" err="1"/>
              <a:t>torok</a:t>
            </a:r>
            <a:r>
              <a:rPr lang="sk-SK" b="1" dirty="0"/>
              <a:t> </a:t>
            </a:r>
            <a:r>
              <a:rPr lang="sk-SK" b="1" dirty="0" err="1"/>
              <a:t>énekelte</a:t>
            </a:r>
            <a:r>
              <a:rPr lang="sk-SK" b="1" dirty="0"/>
              <a:t> </a:t>
            </a:r>
            <a:r>
              <a:rPr lang="sk-SK" b="1" dirty="0" err="1"/>
              <a:t>könnyezve</a:t>
            </a:r>
            <a:r>
              <a:rPr lang="sk-SK" b="1" dirty="0"/>
              <a:t>: </a:t>
            </a:r>
            <a:r>
              <a:rPr lang="sk-SK" b="1" i="1" dirty="0"/>
              <a:t>"</a:t>
            </a:r>
            <a:r>
              <a:rPr lang="sk-SK" b="1" i="1" dirty="0" err="1"/>
              <a:t>Hazádnak</a:t>
            </a:r>
            <a:r>
              <a:rPr lang="sk-SK" b="1" i="1" dirty="0"/>
              <a:t> </a:t>
            </a:r>
            <a:r>
              <a:rPr lang="sk-SK" b="1" i="1" dirty="0" err="1"/>
              <a:t>rendületlenül</a:t>
            </a:r>
            <a:r>
              <a:rPr lang="sk-SK" b="1" i="1" dirty="0" smtClean="0"/>
              <a:t>...".</a:t>
            </a:r>
          </a:p>
          <a:p>
            <a:pPr algn="just" fontAlgn="base">
              <a:lnSpc>
                <a:spcPct val="150000"/>
              </a:lnSpc>
            </a:pPr>
            <a:r>
              <a:rPr lang="sk-SK" b="1" dirty="0" smtClean="0"/>
              <a:t>A </a:t>
            </a:r>
            <a:r>
              <a:rPr lang="sk-SK" b="1" dirty="0" err="1" smtClean="0"/>
              <a:t>kivándorlók</a:t>
            </a:r>
            <a:r>
              <a:rPr lang="sk-SK" b="1" dirty="0" smtClean="0"/>
              <a:t> , </a:t>
            </a:r>
            <a:r>
              <a:rPr lang="sk-SK" b="1" dirty="0" err="1" smtClean="0"/>
              <a:t>szegények</a:t>
            </a:r>
            <a:r>
              <a:rPr lang="sk-SK" b="1" dirty="0" smtClean="0"/>
              <a:t> </a:t>
            </a:r>
            <a:r>
              <a:rPr lang="sk-SK" b="1" dirty="0" err="1" smtClean="0"/>
              <a:t>lévén</a:t>
            </a:r>
            <a:r>
              <a:rPr lang="sk-SK" b="1" dirty="0" smtClean="0"/>
              <a:t> </a:t>
            </a:r>
            <a:r>
              <a:rPr lang="sk-SK" b="1" dirty="0"/>
              <a:t>a </a:t>
            </a:r>
            <a:r>
              <a:rPr lang="sk-SK" b="1" dirty="0" err="1"/>
              <a:t>fedélközben</a:t>
            </a:r>
            <a:r>
              <a:rPr lang="sk-SK" b="1" dirty="0"/>
              <a:t> </a:t>
            </a:r>
            <a:r>
              <a:rPr lang="sk-SK" b="1" dirty="0" err="1"/>
              <a:t>kaptak</a:t>
            </a:r>
            <a:r>
              <a:rPr lang="sk-SK" b="1" dirty="0"/>
              <a:t> </a:t>
            </a:r>
            <a:r>
              <a:rPr lang="sk-SK" b="1" dirty="0" err="1"/>
              <a:t>szállást</a:t>
            </a:r>
            <a:r>
              <a:rPr lang="sk-SK" b="1" dirty="0"/>
              <a:t> </a:t>
            </a:r>
            <a:r>
              <a:rPr lang="sk-SK" b="1" dirty="0" err="1"/>
              <a:t>igen</a:t>
            </a:r>
            <a:r>
              <a:rPr lang="sk-SK" b="1" dirty="0"/>
              <a:t> </a:t>
            </a:r>
            <a:r>
              <a:rPr lang="sk-SK" b="1" dirty="0" err="1"/>
              <a:t>nyomorúságos</a:t>
            </a:r>
            <a:r>
              <a:rPr lang="sk-SK" b="1" dirty="0"/>
              <a:t> </a:t>
            </a:r>
            <a:r>
              <a:rPr lang="sk-SK" b="1" dirty="0" err="1"/>
              <a:t>körülmények</a:t>
            </a:r>
            <a:r>
              <a:rPr lang="sk-SK" b="1" dirty="0"/>
              <a:t> </a:t>
            </a:r>
            <a:r>
              <a:rPr lang="sk-SK" b="1" dirty="0" err="1"/>
              <a:t>között</a:t>
            </a:r>
            <a:r>
              <a:rPr lang="sk-SK" b="1" dirty="0" smtClean="0"/>
              <a:t>.</a:t>
            </a:r>
          </a:p>
          <a:p>
            <a:pPr algn="just" fontAlgn="base">
              <a:lnSpc>
                <a:spcPct val="150000"/>
              </a:lnSpc>
            </a:pPr>
            <a:r>
              <a:rPr lang="sk-SK" b="1" dirty="0" smtClean="0"/>
              <a:t> </a:t>
            </a:r>
            <a:r>
              <a:rPr lang="sk-SK" b="1" dirty="0" err="1" smtClean="0"/>
              <a:t>Beszélgetés</a:t>
            </a:r>
            <a:r>
              <a:rPr lang="sk-SK" b="1" dirty="0" smtClean="0"/>
              <a:t> </a:t>
            </a:r>
            <a:r>
              <a:rPr lang="sk-SK" b="1" dirty="0" err="1" smtClean="0"/>
              <a:t>közben</a:t>
            </a:r>
            <a:r>
              <a:rPr lang="sk-SK" b="1" dirty="0" smtClean="0"/>
              <a:t> </a:t>
            </a:r>
            <a:r>
              <a:rPr lang="sk-SK" b="1" dirty="0"/>
              <a:t> </a:t>
            </a:r>
            <a:r>
              <a:rPr lang="sk-SK" b="1" dirty="0" err="1"/>
              <a:t>az</a:t>
            </a:r>
            <a:r>
              <a:rPr lang="sk-SK" b="1" dirty="0"/>
              <a:t> </a:t>
            </a:r>
            <a:r>
              <a:rPr lang="sk-SK" b="1" dirty="0" err="1"/>
              <a:t>Amerikában</a:t>
            </a:r>
            <a:r>
              <a:rPr lang="sk-SK" b="1" dirty="0"/>
              <a:t> </a:t>
            </a:r>
            <a:r>
              <a:rPr lang="sk-SK" b="1" dirty="0" err="1"/>
              <a:t>járatosak</a:t>
            </a:r>
            <a:r>
              <a:rPr lang="sk-SK" b="1" dirty="0"/>
              <a:t> </a:t>
            </a:r>
            <a:r>
              <a:rPr lang="sk-SK" b="1" dirty="0" err="1"/>
              <a:t>jó</a:t>
            </a:r>
            <a:r>
              <a:rPr lang="sk-SK" b="1" dirty="0"/>
              <a:t> </a:t>
            </a:r>
            <a:r>
              <a:rPr lang="sk-SK" b="1" dirty="0" err="1"/>
              <a:t>tanácsokkal</a:t>
            </a:r>
            <a:r>
              <a:rPr lang="sk-SK" b="1" dirty="0"/>
              <a:t> </a:t>
            </a:r>
            <a:r>
              <a:rPr lang="sk-SK" b="1" dirty="0" err="1"/>
              <a:t>látták</a:t>
            </a:r>
            <a:r>
              <a:rPr lang="sk-SK" b="1" dirty="0"/>
              <a:t> </a:t>
            </a:r>
            <a:r>
              <a:rPr lang="sk-SK" b="1" dirty="0" err="1"/>
              <a:t>el</a:t>
            </a:r>
            <a:r>
              <a:rPr lang="sk-SK" b="1" dirty="0"/>
              <a:t> </a:t>
            </a:r>
            <a:r>
              <a:rPr lang="sk-SK" b="1" dirty="0" err="1"/>
              <a:t>az</a:t>
            </a:r>
            <a:r>
              <a:rPr lang="sk-SK" b="1" dirty="0"/>
              <a:t> </a:t>
            </a:r>
            <a:r>
              <a:rPr lang="sk-SK" b="1" dirty="0" err="1"/>
              <a:t>újakat</a:t>
            </a:r>
            <a:r>
              <a:rPr lang="sk-SK" b="1" dirty="0"/>
              <a:t>.  </a:t>
            </a:r>
          </a:p>
          <a:p>
            <a:pPr>
              <a:lnSpc>
                <a:spcPct val="150000"/>
              </a:lnSpc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98481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985838"/>
            <a:ext cx="8911687" cy="919162"/>
          </a:xfrm>
        </p:spPr>
        <p:txBody>
          <a:bodyPr>
            <a:normAutofit/>
          </a:bodyPr>
          <a:lstStyle/>
          <a:p>
            <a:r>
              <a:rPr lang="sk-SK" sz="1600" b="1" i="1" dirty="0" err="1" smtClean="0"/>
              <a:t>Az</a:t>
            </a:r>
            <a:r>
              <a:rPr lang="sk-SK" sz="1600" b="1" i="1" dirty="0" smtClean="0"/>
              <a:t> </a:t>
            </a:r>
            <a:r>
              <a:rPr lang="sk-SK" sz="1600" b="1" i="1" dirty="0" err="1" smtClean="0"/>
              <a:t>Egyesült</a:t>
            </a:r>
            <a:r>
              <a:rPr lang="sk-SK" sz="1600" b="1" i="1" dirty="0" smtClean="0"/>
              <a:t> </a:t>
            </a:r>
            <a:r>
              <a:rPr lang="sk-SK" sz="1600" b="1" i="1" dirty="0" err="1" smtClean="0"/>
              <a:t>Államokba</a:t>
            </a:r>
            <a:r>
              <a:rPr lang="sk-SK" sz="1600" b="1" i="1" dirty="0" smtClean="0"/>
              <a:t> </a:t>
            </a:r>
            <a:r>
              <a:rPr lang="sk-SK" sz="1600" b="1" i="1" dirty="0" err="1" smtClean="0"/>
              <a:t>hajóutat</a:t>
            </a:r>
            <a:r>
              <a:rPr lang="sk-SK" sz="1600" b="1" i="1" dirty="0" smtClean="0"/>
              <a:t> </a:t>
            </a:r>
            <a:r>
              <a:rPr lang="sk-SK" sz="1600" b="1" i="1" dirty="0" err="1" smtClean="0"/>
              <a:t>kínáló</a:t>
            </a:r>
            <a:r>
              <a:rPr lang="sk-SK" sz="1600" b="1" i="1" dirty="0" smtClean="0"/>
              <a:t>                   </a:t>
            </a:r>
            <a:br>
              <a:rPr lang="sk-SK" sz="1600" b="1" i="1" dirty="0" smtClean="0"/>
            </a:br>
            <a:r>
              <a:rPr lang="sk-SK" sz="1600" b="1" i="1" dirty="0" smtClean="0"/>
              <a:t>           </a:t>
            </a:r>
            <a:r>
              <a:rPr lang="sk-SK" sz="1600" b="1" i="1" dirty="0" err="1" smtClean="0"/>
              <a:t>cég</a:t>
            </a:r>
            <a:r>
              <a:rPr lang="sk-SK" sz="1600" b="1" i="1" dirty="0" smtClean="0"/>
              <a:t> </a:t>
            </a:r>
            <a:r>
              <a:rPr lang="sk-SK" sz="1600" b="1" i="1" dirty="0" err="1" smtClean="0"/>
              <a:t>reklámja</a:t>
            </a:r>
            <a:r>
              <a:rPr lang="sk-SK" sz="1600" b="1" i="1" dirty="0" smtClean="0"/>
              <a:t> 1900-ból</a:t>
            </a:r>
            <a:endParaRPr lang="sk-SK" sz="1600" b="1" i="1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5188" y="2127541"/>
            <a:ext cx="3929062" cy="4501859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212" y="2133600"/>
            <a:ext cx="3911601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706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um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190801"/>
            <a:ext cx="7246095" cy="4721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337625" y="1179916"/>
            <a:ext cx="1166987" cy="169277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100" b="1" i="0" u="none" strike="noStrike" cap="none" normalizeH="0" baseline="0" dirty="0" err="1" smtClean="0">
                <a:ln>
                  <a:noFill/>
                </a:ln>
                <a:solidFill>
                  <a:srgbClr val="434242"/>
                </a:solidFill>
                <a:effectLst/>
                <a:latin typeface="inherit"/>
              </a:rPr>
              <a:t>Forrás</a:t>
            </a:r>
            <a:r>
              <a:rPr kumimoji="0" lang="sk-SK" sz="1100" b="1" i="0" u="none" strike="noStrike" cap="none" normalizeH="0" baseline="0" dirty="0" smtClean="0">
                <a:ln>
                  <a:noFill/>
                </a:ln>
                <a:solidFill>
                  <a:srgbClr val="434242"/>
                </a:solidFill>
                <a:effectLst/>
                <a:latin typeface="inherit"/>
              </a:rPr>
              <a:t>: </a:t>
            </a:r>
            <a:r>
              <a:rPr kumimoji="0" lang="sk-SK" sz="1100" b="1" i="0" u="none" strike="noStrike" cap="none" normalizeH="0" baseline="0" dirty="0" err="1" smtClean="0">
                <a:ln>
                  <a:noFill/>
                </a:ln>
                <a:solidFill>
                  <a:srgbClr val="434242"/>
                </a:solidFill>
                <a:effectLst/>
                <a:latin typeface="inherit"/>
              </a:rPr>
              <a:t>Fortepan</a:t>
            </a:r>
            <a:r>
              <a:rPr kumimoji="0" lang="sk-S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k-S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350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accent1"/>
                </a:solidFill>
              </a:rPr>
              <a:t>A </a:t>
            </a:r>
            <a:r>
              <a:rPr lang="sk-SK" b="1" dirty="0" err="1" smtClean="0">
                <a:solidFill>
                  <a:schemeClr val="accent1"/>
                </a:solidFill>
              </a:rPr>
              <a:t>szlovákok</a:t>
            </a:r>
            <a:r>
              <a:rPr lang="sk-SK" b="1" dirty="0" smtClean="0">
                <a:solidFill>
                  <a:schemeClr val="accent1"/>
                </a:solidFill>
              </a:rPr>
              <a:t> </a:t>
            </a:r>
            <a:r>
              <a:rPr lang="sk-SK" b="1" dirty="0" err="1" smtClean="0">
                <a:solidFill>
                  <a:schemeClr val="accent1"/>
                </a:solidFill>
              </a:rPr>
              <a:t>kivándorlása</a:t>
            </a:r>
            <a:endParaRPr lang="sk-SK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b="1" dirty="0"/>
              <a:t>A </a:t>
            </a:r>
            <a:r>
              <a:rPr lang="sk-SK" b="1" dirty="0" err="1"/>
              <a:t>parasztság</a:t>
            </a:r>
            <a:r>
              <a:rPr lang="sk-SK" b="1" dirty="0"/>
              <a:t> </a:t>
            </a:r>
            <a:r>
              <a:rPr lang="sk-SK" b="1" dirty="0" err="1"/>
              <a:t>végleges</a:t>
            </a:r>
            <a:r>
              <a:rPr lang="sk-SK" b="1" dirty="0"/>
              <a:t> </a:t>
            </a:r>
            <a:r>
              <a:rPr lang="sk-SK" b="1" dirty="0" err="1"/>
              <a:t>elvándorlása</a:t>
            </a:r>
            <a:r>
              <a:rPr lang="sk-SK" b="1" dirty="0"/>
              <a:t> a </a:t>
            </a:r>
            <a:r>
              <a:rPr lang="sk-SK" b="1" dirty="0" err="1" smtClean="0"/>
              <a:t>mostoha</a:t>
            </a:r>
            <a:r>
              <a:rPr lang="sk-SK" b="1" dirty="0" smtClean="0"/>
              <a:t> </a:t>
            </a:r>
            <a:r>
              <a:rPr lang="sk-SK" b="1" dirty="0" err="1"/>
              <a:t>hegyvidékről</a:t>
            </a:r>
            <a:r>
              <a:rPr lang="sk-SK" b="1" dirty="0"/>
              <a:t> </a:t>
            </a:r>
            <a:r>
              <a:rPr lang="sk-SK" b="1" dirty="0" err="1"/>
              <a:t>nem</a:t>
            </a:r>
            <a:r>
              <a:rPr lang="sk-SK" b="1" dirty="0"/>
              <a:t> </a:t>
            </a:r>
            <a:r>
              <a:rPr lang="sk-SK" b="1" dirty="0" err="1"/>
              <a:t>újkeletű</a:t>
            </a:r>
            <a:r>
              <a:rPr lang="sk-SK" b="1" dirty="0"/>
              <a:t>. </a:t>
            </a:r>
            <a:r>
              <a:rPr lang="sk-SK" b="1" dirty="0" err="1"/>
              <a:t>Nem</a:t>
            </a:r>
            <a:r>
              <a:rPr lang="sk-SK" b="1" dirty="0"/>
              <a:t> a </a:t>
            </a:r>
            <a:r>
              <a:rPr lang="sk-SK" b="1" dirty="0" err="1"/>
              <a:t>kivándorlással</a:t>
            </a:r>
            <a:r>
              <a:rPr lang="sk-SK" b="1" dirty="0"/>
              <a:t> </a:t>
            </a:r>
            <a:r>
              <a:rPr lang="sk-SK" b="1" dirty="0" err="1"/>
              <a:t>kezdődött</a:t>
            </a:r>
            <a:r>
              <a:rPr lang="sk-SK" b="1" dirty="0"/>
              <a:t>. A 18. </a:t>
            </a:r>
            <a:r>
              <a:rPr lang="sk-SK" b="1" dirty="0" err="1"/>
              <a:t>század</a:t>
            </a:r>
            <a:r>
              <a:rPr lang="sk-SK" b="1" dirty="0"/>
              <a:t> </a:t>
            </a:r>
            <a:r>
              <a:rPr lang="sk-SK" b="1" dirty="0" err="1"/>
              <a:t>során</a:t>
            </a:r>
            <a:r>
              <a:rPr lang="sk-SK" b="1" dirty="0"/>
              <a:t> </a:t>
            </a:r>
            <a:r>
              <a:rPr lang="sk-SK" b="1" dirty="0" err="1"/>
              <a:t>ezerszámra</a:t>
            </a:r>
            <a:r>
              <a:rPr lang="sk-SK" b="1" dirty="0"/>
              <a:t> </a:t>
            </a:r>
            <a:r>
              <a:rPr lang="sk-SK" b="1" dirty="0" err="1"/>
              <a:t>hagyták</a:t>
            </a:r>
            <a:r>
              <a:rPr lang="sk-SK" b="1" dirty="0"/>
              <a:t> </a:t>
            </a:r>
            <a:r>
              <a:rPr lang="sk-SK" b="1" dirty="0" err="1"/>
              <a:t>ott</a:t>
            </a:r>
            <a:r>
              <a:rPr lang="sk-SK" b="1" dirty="0"/>
              <a:t> </a:t>
            </a:r>
            <a:r>
              <a:rPr lang="sk-SK" b="1" dirty="0" err="1" smtClean="0"/>
              <a:t>megyéjüket</a:t>
            </a:r>
            <a:r>
              <a:rPr lang="sk-SK" b="1" dirty="0" smtClean="0"/>
              <a:t> </a:t>
            </a:r>
            <a:r>
              <a:rPr lang="sk-SK" b="1" dirty="0"/>
              <a:t>a </a:t>
            </a:r>
            <a:r>
              <a:rPr lang="sk-SK" b="1" dirty="0" err="1"/>
              <a:t>szlovák</a:t>
            </a:r>
            <a:r>
              <a:rPr lang="sk-SK" b="1" dirty="0"/>
              <a:t> </a:t>
            </a:r>
            <a:r>
              <a:rPr lang="sk-SK" b="1" dirty="0" err="1"/>
              <a:t>családok</a:t>
            </a:r>
            <a:r>
              <a:rPr lang="sk-SK" b="1" dirty="0"/>
              <a:t>.</a:t>
            </a:r>
          </a:p>
          <a:p>
            <a:pPr>
              <a:lnSpc>
                <a:spcPct val="150000"/>
              </a:lnSpc>
            </a:pPr>
            <a:r>
              <a:rPr lang="sk-SK" b="1" dirty="0" err="1"/>
              <a:t>Szlovákia</a:t>
            </a:r>
            <a:r>
              <a:rPr lang="sk-SK" b="1" dirty="0"/>
              <a:t> </a:t>
            </a:r>
            <a:r>
              <a:rPr lang="sk-SK" b="1" dirty="0" err="1"/>
              <a:t>területén</a:t>
            </a:r>
            <a:r>
              <a:rPr lang="sk-SK" b="1" dirty="0"/>
              <a:t> </a:t>
            </a:r>
            <a:r>
              <a:rPr lang="sk-SK" b="1" dirty="0" err="1"/>
              <a:t>kívül</a:t>
            </a:r>
            <a:r>
              <a:rPr lang="sk-SK" b="1" dirty="0"/>
              <a:t> </a:t>
            </a:r>
            <a:r>
              <a:rPr lang="sk-SK" b="1" dirty="0" err="1"/>
              <a:t>mintegy</a:t>
            </a:r>
            <a:r>
              <a:rPr lang="sk-SK" b="1" dirty="0"/>
              <a:t> 56 </a:t>
            </a:r>
            <a:r>
              <a:rPr lang="sk-SK" b="1" dirty="0" err="1"/>
              <a:t>községben</a:t>
            </a:r>
            <a:r>
              <a:rPr lang="sk-SK" b="1" dirty="0"/>
              <a:t> </a:t>
            </a:r>
            <a:r>
              <a:rPr lang="sk-SK" b="1" dirty="0" err="1" smtClean="0"/>
              <a:t>telepedtek</a:t>
            </a:r>
            <a:r>
              <a:rPr lang="sk-SK" b="1" dirty="0" smtClean="0"/>
              <a:t> </a:t>
            </a:r>
            <a:r>
              <a:rPr lang="sk-SK" b="1" dirty="0" err="1"/>
              <a:t>le</a:t>
            </a:r>
            <a:r>
              <a:rPr lang="sk-SK" b="1" dirty="0"/>
              <a:t> </a:t>
            </a:r>
            <a:r>
              <a:rPr lang="sk-SK" b="1" dirty="0" err="1"/>
              <a:t>szlovák</a:t>
            </a:r>
            <a:r>
              <a:rPr lang="sk-SK" b="1" dirty="0"/>
              <a:t> </a:t>
            </a:r>
            <a:r>
              <a:rPr lang="sk-SK" b="1" dirty="0" err="1"/>
              <a:t>favágók</a:t>
            </a:r>
            <a:r>
              <a:rPr lang="sk-SK" b="1" dirty="0"/>
              <a:t> </a:t>
            </a:r>
            <a:r>
              <a:rPr lang="sk-SK" b="1" dirty="0" err="1"/>
              <a:t>és</a:t>
            </a:r>
            <a:r>
              <a:rPr lang="sk-SK" b="1" dirty="0"/>
              <a:t> </a:t>
            </a:r>
            <a:r>
              <a:rPr lang="sk-SK" b="1" dirty="0" err="1"/>
              <a:t>szénégetők</a:t>
            </a:r>
            <a:r>
              <a:rPr lang="sk-SK" b="1" dirty="0"/>
              <a:t>. </a:t>
            </a:r>
          </a:p>
          <a:p>
            <a:pPr>
              <a:lnSpc>
                <a:spcPct val="150000"/>
              </a:lnSpc>
            </a:pPr>
            <a:r>
              <a:rPr lang="sk-SK" b="1" dirty="0" err="1"/>
              <a:t>Az</a:t>
            </a:r>
            <a:r>
              <a:rPr lang="sk-SK" b="1" dirty="0"/>
              <a:t> </a:t>
            </a:r>
            <a:r>
              <a:rPr lang="sk-SK" b="1" dirty="0" err="1"/>
              <a:t>északi</a:t>
            </a:r>
            <a:r>
              <a:rPr lang="sk-SK" b="1" dirty="0"/>
              <a:t> </a:t>
            </a:r>
            <a:r>
              <a:rPr lang="sk-SK" b="1" dirty="0" err="1"/>
              <a:t>hegyvidék</a:t>
            </a:r>
            <a:r>
              <a:rPr lang="sk-SK" b="1" dirty="0"/>
              <a:t> </a:t>
            </a:r>
            <a:r>
              <a:rPr lang="sk-SK" b="1" dirty="0" err="1"/>
              <a:t>lakóinak</a:t>
            </a:r>
            <a:r>
              <a:rPr lang="sk-SK" b="1" dirty="0"/>
              <a:t> </a:t>
            </a:r>
            <a:r>
              <a:rPr lang="sk-SK" b="1" dirty="0" err="1"/>
              <a:t>többsége</a:t>
            </a:r>
            <a:r>
              <a:rPr lang="sk-SK" b="1" dirty="0"/>
              <a:t> </a:t>
            </a:r>
            <a:r>
              <a:rPr lang="sk-SK" b="1" dirty="0" err="1"/>
              <a:t>járt</a:t>
            </a:r>
            <a:r>
              <a:rPr lang="sk-SK" b="1" dirty="0"/>
              <a:t>  </a:t>
            </a:r>
            <a:r>
              <a:rPr lang="sk-SK" b="1" dirty="0" err="1"/>
              <a:t>az</a:t>
            </a:r>
            <a:r>
              <a:rPr lang="sk-SK" b="1" dirty="0"/>
              <a:t> </a:t>
            </a:r>
            <a:r>
              <a:rPr lang="sk-SK" b="1" dirty="0" err="1"/>
              <a:t>Alföldre</a:t>
            </a:r>
            <a:r>
              <a:rPr lang="sk-SK" b="1" dirty="0"/>
              <a:t> (</a:t>
            </a:r>
            <a:r>
              <a:rPr lang="sk-SK" b="1" dirty="0" err="1" smtClean="0"/>
              <a:t>Magyarországra</a:t>
            </a:r>
            <a:r>
              <a:rPr lang="sk-SK" b="1" dirty="0" smtClean="0"/>
              <a:t>) </a:t>
            </a:r>
            <a:r>
              <a:rPr lang="sk-SK" b="1" dirty="0" err="1"/>
              <a:t>idénymunkára</a:t>
            </a:r>
            <a:r>
              <a:rPr lang="sk-SK" b="1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sk-SK" b="1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29578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75990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1" y="1200150"/>
            <a:ext cx="8769351" cy="48434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b="1" dirty="0"/>
              <a:t>A </a:t>
            </a:r>
            <a:r>
              <a:rPr lang="sk-SK" b="1" dirty="0" err="1"/>
              <a:t>drótosok</a:t>
            </a:r>
            <a:r>
              <a:rPr lang="sk-SK" b="1" dirty="0"/>
              <a:t> a </a:t>
            </a:r>
            <a:r>
              <a:rPr lang="sk-SK" b="1" dirty="0" err="1"/>
              <a:t>hegyi</a:t>
            </a:r>
            <a:r>
              <a:rPr lang="sk-SK" b="1" dirty="0"/>
              <a:t> </a:t>
            </a:r>
            <a:r>
              <a:rPr lang="sk-SK" b="1" dirty="0" err="1"/>
              <a:t>lakosság</a:t>
            </a:r>
            <a:r>
              <a:rPr lang="sk-SK" b="1" dirty="0"/>
              <a:t> </a:t>
            </a:r>
            <a:r>
              <a:rPr lang="sk-SK" b="1" dirty="0" err="1"/>
              <a:t>legszegényebb</a:t>
            </a:r>
            <a:r>
              <a:rPr lang="sk-SK" b="1" dirty="0"/>
              <a:t> </a:t>
            </a:r>
            <a:r>
              <a:rPr lang="sk-SK" b="1" dirty="0" err="1"/>
              <a:t>köreiből</a:t>
            </a:r>
            <a:r>
              <a:rPr lang="sk-SK" b="1" dirty="0"/>
              <a:t> </a:t>
            </a:r>
            <a:r>
              <a:rPr lang="sk-SK" b="1" dirty="0" err="1"/>
              <a:t>származtak</a:t>
            </a:r>
            <a:r>
              <a:rPr lang="sk-SK" b="1" dirty="0"/>
              <a:t>. </a:t>
            </a:r>
            <a:r>
              <a:rPr lang="sk-SK" b="1" dirty="0" err="1"/>
              <a:t>Jellegzetes</a:t>
            </a:r>
            <a:r>
              <a:rPr lang="sk-SK" b="1" dirty="0"/>
              <a:t> </a:t>
            </a:r>
            <a:r>
              <a:rPr lang="sk-SK" b="1" dirty="0" err="1"/>
              <a:t>szlovák</a:t>
            </a:r>
            <a:r>
              <a:rPr lang="sk-SK" b="1" dirty="0"/>
              <a:t> </a:t>
            </a:r>
            <a:r>
              <a:rPr lang="sk-SK" b="1" dirty="0" err="1"/>
              <a:t>mesterség</a:t>
            </a:r>
            <a:r>
              <a:rPr lang="sk-SK" b="1" dirty="0"/>
              <a:t> volt</a:t>
            </a:r>
            <a:r>
              <a:rPr lang="sk-SK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sk-SK" b="1" dirty="0" smtClean="0"/>
              <a:t> </a:t>
            </a:r>
            <a:r>
              <a:rPr lang="sk-SK" b="1" dirty="0" err="1"/>
              <a:t>Házakat</a:t>
            </a:r>
            <a:r>
              <a:rPr lang="sk-SK" b="1" dirty="0"/>
              <a:t> </a:t>
            </a:r>
            <a:r>
              <a:rPr lang="sk-SK" b="1" dirty="0" err="1"/>
              <a:t>járva</a:t>
            </a:r>
            <a:r>
              <a:rPr lang="sk-SK" b="1" dirty="0"/>
              <a:t> </a:t>
            </a:r>
            <a:r>
              <a:rPr lang="sk-SK" b="1" dirty="0" err="1"/>
              <a:t>konyhaedényeket</a:t>
            </a:r>
            <a:r>
              <a:rPr lang="sk-SK" b="1" dirty="0"/>
              <a:t> </a:t>
            </a:r>
            <a:r>
              <a:rPr lang="sk-SK" b="1" dirty="0" err="1"/>
              <a:t>javításával</a:t>
            </a:r>
            <a:r>
              <a:rPr lang="sk-SK" b="1" dirty="0"/>
              <a:t> </a:t>
            </a:r>
            <a:r>
              <a:rPr lang="sk-SK" b="1" dirty="0" err="1"/>
              <a:t>foglalkoztak</a:t>
            </a:r>
            <a:r>
              <a:rPr lang="sk-SK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sk-SK" b="1" dirty="0" smtClean="0"/>
              <a:t> </a:t>
            </a:r>
            <a:r>
              <a:rPr lang="sk-SK" b="1" dirty="0" err="1"/>
              <a:t>Beutazták</a:t>
            </a:r>
            <a:r>
              <a:rPr lang="sk-SK" b="1" dirty="0"/>
              <a:t> </a:t>
            </a:r>
            <a:r>
              <a:rPr lang="sk-SK" b="1" dirty="0" err="1"/>
              <a:t>egész</a:t>
            </a:r>
            <a:r>
              <a:rPr lang="sk-SK" b="1" dirty="0"/>
              <a:t> </a:t>
            </a:r>
            <a:r>
              <a:rPr lang="sk-SK" b="1" dirty="0" err="1"/>
              <a:t>Európát</a:t>
            </a:r>
            <a:r>
              <a:rPr lang="sk-SK" b="1" dirty="0"/>
              <a:t> </a:t>
            </a:r>
            <a:r>
              <a:rPr lang="sk-SK" b="1" dirty="0" err="1"/>
              <a:t>és</a:t>
            </a:r>
            <a:r>
              <a:rPr lang="sk-SK" b="1" dirty="0"/>
              <a:t> </a:t>
            </a:r>
            <a:r>
              <a:rPr lang="sk-SK" b="1" dirty="0" err="1"/>
              <a:t>Oroszországot</a:t>
            </a:r>
            <a:r>
              <a:rPr lang="sk-SK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sk-SK" b="1" dirty="0" smtClean="0"/>
              <a:t> </a:t>
            </a:r>
            <a:r>
              <a:rPr lang="sk-SK" b="1" dirty="0"/>
              <a:t>A </a:t>
            </a:r>
            <a:r>
              <a:rPr lang="sk-SK" b="1" dirty="0" err="1"/>
              <a:t>drótosok</a:t>
            </a:r>
            <a:r>
              <a:rPr lang="sk-SK" b="1" dirty="0"/>
              <a:t> </a:t>
            </a:r>
            <a:r>
              <a:rPr lang="sk-SK" b="1" dirty="0" err="1"/>
              <a:t>néha</a:t>
            </a:r>
            <a:r>
              <a:rPr lang="sk-SK" b="1" dirty="0"/>
              <a:t> 2 – 3 </a:t>
            </a:r>
            <a:r>
              <a:rPr lang="sk-SK" b="1" dirty="0" err="1"/>
              <a:t>évre</a:t>
            </a:r>
            <a:r>
              <a:rPr lang="sk-SK" b="1" dirty="0"/>
              <a:t> </a:t>
            </a:r>
            <a:r>
              <a:rPr lang="sk-SK" b="1" dirty="0" err="1"/>
              <a:t>is</a:t>
            </a:r>
            <a:r>
              <a:rPr lang="sk-SK" b="1" dirty="0"/>
              <a:t> </a:t>
            </a:r>
            <a:r>
              <a:rPr lang="sk-SK" b="1" dirty="0" err="1"/>
              <a:t>eltávolodtak</a:t>
            </a:r>
            <a:r>
              <a:rPr lang="sk-SK" b="1" dirty="0"/>
              <a:t> </a:t>
            </a:r>
            <a:r>
              <a:rPr lang="sk-SK" b="1" dirty="0" err="1"/>
              <a:t>otthonról</a:t>
            </a:r>
            <a:r>
              <a:rPr lang="sk-SK" b="1" dirty="0"/>
              <a:t>. </a:t>
            </a:r>
            <a:r>
              <a:rPr lang="sk-SK" b="1" dirty="0" err="1"/>
              <a:t>Több</a:t>
            </a:r>
            <a:r>
              <a:rPr lang="sk-SK" b="1" dirty="0"/>
              <a:t> </a:t>
            </a:r>
            <a:r>
              <a:rPr lang="sk-SK" b="1" dirty="0" err="1"/>
              <a:t>világgá</a:t>
            </a:r>
            <a:r>
              <a:rPr lang="sk-SK" b="1" dirty="0"/>
              <a:t> </a:t>
            </a:r>
            <a:r>
              <a:rPr lang="sk-SK" b="1" dirty="0" err="1"/>
              <a:t>ment</a:t>
            </a:r>
            <a:r>
              <a:rPr lang="sk-SK" b="1" dirty="0"/>
              <a:t> </a:t>
            </a:r>
            <a:r>
              <a:rPr lang="sk-SK" b="1" dirty="0" err="1"/>
              <a:t>drótosból</a:t>
            </a:r>
            <a:r>
              <a:rPr lang="sk-SK" b="1" dirty="0"/>
              <a:t> </a:t>
            </a:r>
            <a:r>
              <a:rPr lang="sk-SK" b="1" dirty="0" err="1"/>
              <a:t>gazdag</a:t>
            </a:r>
            <a:r>
              <a:rPr lang="sk-SK" b="1" dirty="0"/>
              <a:t> </a:t>
            </a:r>
            <a:r>
              <a:rPr lang="sk-SK" b="1" dirty="0" err="1"/>
              <a:t>vállalkozó</a:t>
            </a:r>
            <a:r>
              <a:rPr lang="sk-SK" b="1" dirty="0"/>
              <a:t> </a:t>
            </a:r>
            <a:r>
              <a:rPr lang="sk-SK" b="1" dirty="0" err="1"/>
              <a:t>lett</a:t>
            </a:r>
            <a:r>
              <a:rPr lang="sk-SK" b="1" dirty="0"/>
              <a:t>. </a:t>
            </a:r>
            <a:endParaRPr lang="sk-SK" b="1" dirty="0" smtClean="0"/>
          </a:p>
          <a:p>
            <a:pPr algn="just">
              <a:lnSpc>
                <a:spcPct val="150000"/>
              </a:lnSpc>
            </a:pPr>
            <a:r>
              <a:rPr lang="sk-SK" b="1" dirty="0" smtClean="0"/>
              <a:t>A </a:t>
            </a:r>
            <a:r>
              <a:rPr lang="sk-SK" b="1" dirty="0" err="1"/>
              <a:t>parasztság</a:t>
            </a:r>
            <a:r>
              <a:rPr lang="sk-SK" b="1" dirty="0"/>
              <a:t> </a:t>
            </a:r>
            <a:r>
              <a:rPr lang="sk-SK" b="1" dirty="0" err="1"/>
              <a:t>tömeges</a:t>
            </a:r>
            <a:r>
              <a:rPr lang="sk-SK" b="1" dirty="0"/>
              <a:t> </a:t>
            </a:r>
            <a:r>
              <a:rPr lang="sk-SK" b="1" dirty="0" err="1"/>
              <a:t>elvándorlásávan</a:t>
            </a:r>
            <a:r>
              <a:rPr lang="sk-SK" b="1" dirty="0"/>
              <a:t> </a:t>
            </a:r>
            <a:r>
              <a:rPr lang="sk-SK" b="1" dirty="0" err="1"/>
              <a:t>vezető</a:t>
            </a:r>
            <a:r>
              <a:rPr lang="sk-SK" b="1" dirty="0"/>
              <a:t> </a:t>
            </a:r>
            <a:r>
              <a:rPr lang="sk-SK" b="1" dirty="0" err="1"/>
              <a:t>szerepet</a:t>
            </a:r>
            <a:r>
              <a:rPr lang="sk-SK" b="1" dirty="0"/>
              <a:t> </a:t>
            </a:r>
            <a:r>
              <a:rPr lang="sk-SK" b="1" dirty="0" err="1"/>
              <a:t>játszott</a:t>
            </a:r>
            <a:r>
              <a:rPr lang="sk-SK" b="1" dirty="0"/>
              <a:t> </a:t>
            </a:r>
            <a:r>
              <a:rPr lang="sk-SK" b="1" dirty="0" err="1"/>
              <a:t>az</a:t>
            </a:r>
            <a:r>
              <a:rPr lang="sk-SK" b="1" dirty="0"/>
              <a:t> </a:t>
            </a:r>
            <a:r>
              <a:rPr lang="sk-SK" b="1" dirty="0" err="1"/>
              <a:t>eladósodás</a:t>
            </a:r>
            <a:r>
              <a:rPr lang="sk-SK" b="1" dirty="0"/>
              <a:t>, </a:t>
            </a:r>
            <a:r>
              <a:rPr lang="sk-SK" b="1" dirty="0" err="1"/>
              <a:t>akik</a:t>
            </a:r>
            <a:r>
              <a:rPr lang="sk-SK" b="1" dirty="0"/>
              <a:t> </a:t>
            </a:r>
            <a:r>
              <a:rPr lang="sk-SK" b="1" dirty="0" err="1"/>
              <a:t>uzsorások</a:t>
            </a:r>
            <a:r>
              <a:rPr lang="sk-SK" b="1" dirty="0"/>
              <a:t> </a:t>
            </a:r>
            <a:r>
              <a:rPr lang="sk-SK" b="1" dirty="0" err="1"/>
              <a:t>karmaiba</a:t>
            </a:r>
            <a:r>
              <a:rPr lang="sk-SK" b="1" dirty="0"/>
              <a:t> </a:t>
            </a:r>
            <a:r>
              <a:rPr lang="sk-SK" b="1" dirty="0" err="1"/>
              <a:t>kerültek</a:t>
            </a:r>
            <a:r>
              <a:rPr lang="sk-SK" b="1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sk-SK" b="1" dirty="0" err="1"/>
              <a:t>Szállóigéívé</a:t>
            </a:r>
            <a:r>
              <a:rPr lang="sk-SK" b="1" dirty="0"/>
              <a:t> </a:t>
            </a:r>
            <a:r>
              <a:rPr lang="sk-SK" b="1" dirty="0" err="1"/>
              <a:t>vált</a:t>
            </a:r>
            <a:r>
              <a:rPr lang="sk-SK" b="1" dirty="0"/>
              <a:t> </a:t>
            </a:r>
            <a:r>
              <a:rPr lang="sk-SK" b="1" dirty="0" err="1"/>
              <a:t>az</a:t>
            </a:r>
            <a:r>
              <a:rPr lang="sk-SK" b="1" dirty="0"/>
              <a:t> „</a:t>
            </a:r>
            <a:r>
              <a:rPr lang="sk-SK" b="1" dirty="0" err="1"/>
              <a:t>árvai</a:t>
            </a:r>
            <a:r>
              <a:rPr lang="sk-SK" b="1" dirty="0"/>
              <a:t> </a:t>
            </a:r>
            <a:r>
              <a:rPr lang="sk-SK" b="1" dirty="0" err="1"/>
              <a:t>éhség</a:t>
            </a:r>
            <a:r>
              <a:rPr lang="sk-SK" b="1" dirty="0"/>
              <a:t>“, </a:t>
            </a:r>
            <a:r>
              <a:rPr lang="sk-SK" b="1" dirty="0" err="1"/>
              <a:t>mikor</a:t>
            </a:r>
            <a:r>
              <a:rPr lang="sk-SK" b="1" dirty="0"/>
              <a:t> a </a:t>
            </a:r>
            <a:r>
              <a:rPr lang="sk-SK" b="1" dirty="0" err="1"/>
              <a:t>megyében</a:t>
            </a:r>
            <a:r>
              <a:rPr lang="sk-SK" b="1" dirty="0"/>
              <a:t> </a:t>
            </a:r>
            <a:r>
              <a:rPr lang="sk-SK" b="1" dirty="0" err="1"/>
              <a:t>az</a:t>
            </a:r>
            <a:r>
              <a:rPr lang="sk-SK" b="1" dirty="0"/>
              <a:t> 1870 – 90–es </a:t>
            </a:r>
            <a:r>
              <a:rPr lang="sk-SK" b="1" dirty="0" err="1"/>
              <a:t>években</a:t>
            </a:r>
            <a:r>
              <a:rPr lang="sk-SK" b="1" dirty="0"/>
              <a:t>  </a:t>
            </a:r>
            <a:r>
              <a:rPr lang="sk-SK" b="1" dirty="0" err="1"/>
              <a:t>százával</a:t>
            </a:r>
            <a:r>
              <a:rPr lang="sk-SK" b="1" dirty="0"/>
              <a:t> </a:t>
            </a:r>
            <a:r>
              <a:rPr lang="sk-SK" b="1" dirty="0" err="1"/>
              <a:t>haltak</a:t>
            </a:r>
            <a:r>
              <a:rPr lang="sk-SK" b="1" dirty="0"/>
              <a:t> </a:t>
            </a:r>
            <a:r>
              <a:rPr lang="sk-SK" b="1" dirty="0" err="1"/>
              <a:t>meg</a:t>
            </a:r>
            <a:r>
              <a:rPr lang="sk-SK" b="1" dirty="0"/>
              <a:t> </a:t>
            </a:r>
            <a:r>
              <a:rPr lang="sk-SK" b="1" dirty="0" err="1"/>
              <a:t>felnőttek</a:t>
            </a:r>
            <a:r>
              <a:rPr lang="sk-SK" b="1" dirty="0"/>
              <a:t> </a:t>
            </a:r>
            <a:r>
              <a:rPr lang="sk-SK" b="1" dirty="0" err="1"/>
              <a:t>és</a:t>
            </a:r>
            <a:r>
              <a:rPr lang="sk-SK" b="1" dirty="0"/>
              <a:t> </a:t>
            </a:r>
            <a:r>
              <a:rPr lang="sk-SK" b="1" dirty="0" err="1"/>
              <a:t>gyerekek</a:t>
            </a:r>
            <a:r>
              <a:rPr lang="sk-SK" b="1" dirty="0"/>
              <a:t> </a:t>
            </a:r>
            <a:r>
              <a:rPr lang="sk-SK" b="1" dirty="0" err="1"/>
              <a:t>élelemhiány</a:t>
            </a:r>
            <a:r>
              <a:rPr lang="sk-SK" b="1" dirty="0"/>
              <a:t> </a:t>
            </a:r>
            <a:r>
              <a:rPr lang="sk-SK" b="1" dirty="0" err="1"/>
              <a:t>miatt</a:t>
            </a:r>
            <a:r>
              <a:rPr lang="sk-SK" b="1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xmlns="" val="1163076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6025" y="1257300"/>
            <a:ext cx="3071813" cy="4529138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7838" y="1257301"/>
            <a:ext cx="2828925" cy="4529138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4091" y="1257301"/>
            <a:ext cx="2913021" cy="452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2626096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Červeno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y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</TotalTime>
  <Words>348</Words>
  <Application>Microsoft Office PowerPoint</Application>
  <PresentationFormat>Vlastná</PresentationFormat>
  <Paragraphs>33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Dym</vt:lpstr>
      <vt:lpstr>Špeciálna základná škola s VJM, Hviezdoslavova 24, Rimavská Sobota</vt:lpstr>
      <vt:lpstr>Kivándorlás Amerikába </vt:lpstr>
      <vt:lpstr>Tömeges kivándorlás</vt:lpstr>
      <vt:lpstr>Úton az álomországba</vt:lpstr>
      <vt:lpstr>Az Egyesült Államokba hajóutat kínáló                               cég reklámja 1900-ból</vt:lpstr>
      <vt:lpstr>Forrás: Fortepan </vt:lpstr>
      <vt:lpstr>A szlovákok kivándorlása</vt:lpstr>
      <vt:lpstr>Snímka 8</vt:lpstr>
      <vt:lpstr>Snímka 9</vt:lpstr>
      <vt:lpstr>A házaló drótos kézműves munka közben</vt:lpstr>
      <vt:lpstr>A Zsolna melletti Budatin várában van a világon  az egyetlen drótos-múzeum</vt:lpstr>
      <vt:lpstr>A szlovák nők Amerikában a bányában is           dolgoztak                                                                       A szlolvákok ujságai Amerikában                                                                                                                                  </vt:lpstr>
      <vt:lpstr>A szlovákok az Egyesült Államokban megalapították a Szlovák Ligát.  Feladata volt egyesíteni a szlovákokat Amerikában és támogatni a szlovák nemzeti mozgalmat Magyarországon.</vt:lpstr>
      <vt:lpstr>Feladat: A világ térképe alapján keresd meg hová vándoroltak ki a 19. – 20. században az Osztrák Magyar Monarchia lakosai!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Špeciálna základná škola s VJM, Hviezdoslavova 24, Rimavská Sobota</dc:title>
  <dc:creator>skolka</dc:creator>
  <cp:lastModifiedBy>pc</cp:lastModifiedBy>
  <cp:revision>16</cp:revision>
  <dcterms:created xsi:type="dcterms:W3CDTF">2020-06-05T06:29:07Z</dcterms:created>
  <dcterms:modified xsi:type="dcterms:W3CDTF">2020-06-10T11:25:20Z</dcterms:modified>
</cp:coreProperties>
</file>