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66CCFF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00" autoAdjust="0"/>
  </p:normalViewPr>
  <p:slideViewPr>
    <p:cSldViewPr>
      <p:cViewPr varScale="1">
        <p:scale>
          <a:sx n="112" d="100"/>
          <a:sy n="112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sk-SK" noProof="0" smtClean="0"/>
              <a:t>Upravte štýly predlohy textu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sk-SK" noProof="0" smtClean="0"/>
              <a:t>Upravte štýl predlohy podnadpisov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77B3FD05-68D0-4B1E-99E0-4E441651F39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4C5086-317F-4DC0-AE64-A31A8597F90D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289358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CCD9F-4374-4513-897B-C5BE46CDF68A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2197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46355-3331-4586-A083-272E7CD972F1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1287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FBA2A-6081-48E5-B363-DDB2061A433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0472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87B9A-3DDC-4CA5-A00A-6BF4B401F93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206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95613-4889-43BA-AF21-D100BEB6050A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448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E9501-9560-4B3A-9103-556D567DF5F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00843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9E024-97D2-4136-AEB8-F9F55B465A0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7837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4E1A2-6E00-4855-BC5B-5B2AD873C79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6987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9D4E0-0DFB-4D3D-B935-E814CB3CBB9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2450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EF1536E-121A-4399-B97F-D2353182D556}" type="slidenum">
              <a:rPr lang="sk-SK"/>
              <a:pPr/>
              <a:t>‹#›</a:t>
            </a:fld>
            <a:endParaRPr lang="sk-SK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196752"/>
            <a:ext cx="7162800" cy="2156048"/>
          </a:xfrm>
        </p:spPr>
        <p:txBody>
          <a:bodyPr/>
          <a:lstStyle/>
          <a:p>
            <a:pPr algn="ctr"/>
            <a:r>
              <a:rPr lang="sk-SK" sz="3200" dirty="0" err="1" smtClean="0"/>
              <a:t>Magyar</a:t>
            </a:r>
            <a:r>
              <a:rPr lang="sk-SK" sz="3200" dirty="0" smtClean="0"/>
              <a:t> </a:t>
            </a:r>
            <a:r>
              <a:rPr lang="sk-SK" sz="3200" dirty="0" err="1" smtClean="0"/>
              <a:t>Tannyelvű</a:t>
            </a:r>
            <a:r>
              <a:rPr lang="sk-SK" sz="3200" dirty="0" smtClean="0"/>
              <a:t> </a:t>
            </a:r>
            <a:r>
              <a:rPr lang="sk-SK" sz="3200" dirty="0" err="1" smtClean="0"/>
              <a:t>Speciális</a:t>
            </a:r>
            <a:r>
              <a:rPr lang="sk-SK" sz="3200" dirty="0" smtClean="0"/>
              <a:t> </a:t>
            </a:r>
            <a:r>
              <a:rPr lang="sk-SK" sz="3200" dirty="0" err="1" smtClean="0"/>
              <a:t>Alapiskola</a:t>
            </a:r>
            <a:r>
              <a:rPr lang="sk-SK" sz="3200" dirty="0" smtClean="0"/>
              <a:t> </a:t>
            </a:r>
            <a:r>
              <a:rPr lang="sk-SK" sz="3200" dirty="0" err="1" smtClean="0"/>
              <a:t>Rimaszombat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sk-SK" sz="3200" dirty="0" err="1" smtClean="0">
                <a:solidFill>
                  <a:srgbClr val="FF99FF"/>
                </a:solidFill>
              </a:rPr>
              <a:t>Tantárgy</a:t>
            </a:r>
            <a:r>
              <a:rPr lang="sk-SK" sz="3200" dirty="0" smtClean="0">
                <a:solidFill>
                  <a:srgbClr val="FF99FF"/>
                </a:solidFill>
              </a:rPr>
              <a:t>: </a:t>
            </a:r>
            <a:r>
              <a:rPr lang="sk-SK" sz="3200" dirty="0" err="1" smtClean="0">
                <a:solidFill>
                  <a:srgbClr val="FF99FF"/>
                </a:solidFill>
              </a:rPr>
              <a:t>Magyar</a:t>
            </a:r>
            <a:r>
              <a:rPr lang="sk-SK" sz="3200" dirty="0" smtClean="0">
                <a:solidFill>
                  <a:srgbClr val="FF99FF"/>
                </a:solidFill>
              </a:rPr>
              <a:t> </a:t>
            </a:r>
            <a:r>
              <a:rPr lang="sk-SK" sz="3200" dirty="0" err="1" smtClean="0">
                <a:solidFill>
                  <a:srgbClr val="FF99FF"/>
                </a:solidFill>
              </a:rPr>
              <a:t>nyelv</a:t>
            </a:r>
            <a:endParaRPr lang="sk-SK" sz="3200" dirty="0">
              <a:solidFill>
                <a:srgbClr val="FF99FF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3501008"/>
            <a:ext cx="6400800" cy="2300064"/>
          </a:xfrm>
        </p:spPr>
        <p:txBody>
          <a:bodyPr/>
          <a:lstStyle/>
          <a:p>
            <a:r>
              <a:rPr lang="sk-SK" dirty="0" err="1" smtClean="0"/>
              <a:t>Évfolyam</a:t>
            </a:r>
            <a:r>
              <a:rPr lang="sk-SK" dirty="0" smtClean="0"/>
              <a:t>: </a:t>
            </a:r>
            <a:r>
              <a:rPr lang="sk-SK" dirty="0" err="1" smtClean="0"/>
              <a:t>hatodik</a:t>
            </a:r>
            <a:endParaRPr lang="sk-SK" dirty="0" smtClean="0"/>
          </a:p>
          <a:p>
            <a:r>
              <a:rPr lang="sk-SK" dirty="0" smtClean="0">
                <a:solidFill>
                  <a:srgbClr val="FF99FF"/>
                </a:solidFill>
              </a:rPr>
              <a:t>Téma: </a:t>
            </a:r>
            <a:r>
              <a:rPr lang="sk-SK" dirty="0" err="1" smtClean="0">
                <a:solidFill>
                  <a:srgbClr val="FF99FF"/>
                </a:solidFill>
              </a:rPr>
              <a:t>Szövegértés</a:t>
            </a:r>
            <a:r>
              <a:rPr lang="sk-SK" dirty="0" smtClean="0">
                <a:solidFill>
                  <a:srgbClr val="FF99FF"/>
                </a:solidFill>
              </a:rPr>
              <a:t> </a:t>
            </a:r>
            <a:r>
              <a:rPr lang="sk-SK" dirty="0" err="1" smtClean="0">
                <a:solidFill>
                  <a:srgbClr val="FF99FF"/>
                </a:solidFill>
              </a:rPr>
              <a:t>gyakorlása</a:t>
            </a:r>
            <a:r>
              <a:rPr lang="sk-SK" dirty="0" smtClean="0">
                <a:solidFill>
                  <a:srgbClr val="FF99FF"/>
                </a:solidFill>
              </a:rPr>
              <a:t> - </a:t>
            </a:r>
          </a:p>
          <a:p>
            <a:r>
              <a:rPr lang="sk-SK" dirty="0" err="1" smtClean="0"/>
              <a:t>Csokoládémártás</a:t>
            </a:r>
            <a:r>
              <a:rPr lang="sk-SK" dirty="0" smtClean="0"/>
              <a:t> /recept/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943800" cy="914400"/>
          </a:xfrm>
        </p:spPr>
        <p:txBody>
          <a:bodyPr/>
          <a:lstStyle/>
          <a:p>
            <a:pPr algn="ctr"/>
            <a:r>
              <a:rPr lang="sk-SK" sz="3200" dirty="0" err="1" smtClean="0">
                <a:solidFill>
                  <a:srgbClr val="FF99FF"/>
                </a:solidFill>
              </a:rPr>
              <a:t>Olvasd</a:t>
            </a:r>
            <a:r>
              <a:rPr lang="sk-SK" sz="3200" dirty="0" smtClean="0">
                <a:solidFill>
                  <a:srgbClr val="FF99FF"/>
                </a:solidFill>
              </a:rPr>
              <a:t> </a:t>
            </a:r>
            <a:r>
              <a:rPr lang="sk-SK" sz="3200" dirty="0" err="1" smtClean="0">
                <a:solidFill>
                  <a:srgbClr val="FF99FF"/>
                </a:solidFill>
              </a:rPr>
              <a:t>el</a:t>
            </a:r>
            <a:r>
              <a:rPr lang="sk-SK" sz="3200" dirty="0" smtClean="0">
                <a:solidFill>
                  <a:srgbClr val="FF99FF"/>
                </a:solidFill>
              </a:rPr>
              <a:t> </a:t>
            </a:r>
            <a:r>
              <a:rPr lang="sk-SK" sz="3200" dirty="0" err="1" smtClean="0">
                <a:solidFill>
                  <a:srgbClr val="FF99FF"/>
                </a:solidFill>
              </a:rPr>
              <a:t>figyelmesen</a:t>
            </a:r>
            <a:r>
              <a:rPr lang="sk-SK" sz="3200" dirty="0" smtClean="0">
                <a:solidFill>
                  <a:srgbClr val="FF99FF"/>
                </a:solidFill>
              </a:rPr>
              <a:t>                      a </a:t>
            </a:r>
            <a:r>
              <a:rPr lang="sk-SK" sz="3200" dirty="0" err="1" smtClean="0">
                <a:solidFill>
                  <a:srgbClr val="FF99FF"/>
                </a:solidFill>
              </a:rPr>
              <a:t>csokoládémártás</a:t>
            </a:r>
            <a:r>
              <a:rPr lang="sk-SK" sz="3200" dirty="0" smtClean="0">
                <a:solidFill>
                  <a:srgbClr val="FF99FF"/>
                </a:solidFill>
              </a:rPr>
              <a:t> </a:t>
            </a:r>
            <a:r>
              <a:rPr lang="sk-SK" sz="3200" dirty="0" err="1" smtClean="0">
                <a:solidFill>
                  <a:srgbClr val="FF99FF"/>
                </a:solidFill>
              </a:rPr>
              <a:t>receptjét</a:t>
            </a:r>
            <a:r>
              <a:rPr lang="sk-SK" sz="3200" dirty="0" smtClean="0">
                <a:solidFill>
                  <a:srgbClr val="FF99FF"/>
                </a:solidFill>
              </a:rPr>
              <a:t> !</a:t>
            </a:r>
            <a:endParaRPr lang="sk-SK" sz="3200" dirty="0">
              <a:solidFill>
                <a:srgbClr val="FF99FF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1844824"/>
            <a:ext cx="8519864" cy="3962400"/>
          </a:xfrm>
        </p:spPr>
        <p:txBody>
          <a:bodyPr/>
          <a:lstStyle/>
          <a:p>
            <a:r>
              <a:rPr lang="sk-SK" sz="2400" dirty="0" err="1"/>
              <a:t>Hozzávalók</a:t>
            </a:r>
            <a:r>
              <a:rPr lang="sk-SK" sz="2400" dirty="0"/>
              <a:t>:  15 dkg </a:t>
            </a:r>
            <a:r>
              <a:rPr lang="sk-SK" sz="2400" dirty="0" err="1"/>
              <a:t>kristálycukor</a:t>
            </a:r>
            <a:r>
              <a:rPr lang="sk-SK" sz="2400" dirty="0"/>
              <a:t>,  1 dkg </a:t>
            </a:r>
            <a:r>
              <a:rPr lang="sk-SK" sz="2400" dirty="0" err="1"/>
              <a:t>liszt</a:t>
            </a:r>
            <a:r>
              <a:rPr lang="sk-SK" sz="2400" dirty="0"/>
              <a:t>, </a:t>
            </a:r>
            <a:r>
              <a:rPr lang="sk-SK" sz="2400" dirty="0" smtClean="0"/>
              <a:t>3 </a:t>
            </a:r>
            <a:r>
              <a:rPr lang="sk-SK" sz="2400" dirty="0"/>
              <a:t>dl tej,   </a:t>
            </a:r>
            <a:r>
              <a:rPr lang="sk-SK" sz="2400" dirty="0" smtClean="0"/>
              <a:t> </a:t>
            </a:r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10 </a:t>
            </a:r>
            <a:r>
              <a:rPr lang="sk-SK" sz="2400" dirty="0"/>
              <a:t>dkg </a:t>
            </a:r>
            <a:r>
              <a:rPr lang="sk-SK" sz="2400" dirty="0" err="1"/>
              <a:t>étcsokoládé</a:t>
            </a:r>
            <a:r>
              <a:rPr lang="sk-SK" sz="2400" dirty="0"/>
              <a:t>,  </a:t>
            </a:r>
            <a:r>
              <a:rPr lang="sk-SK" sz="2400" dirty="0" err="1"/>
              <a:t>negyed</a:t>
            </a:r>
            <a:r>
              <a:rPr lang="sk-SK" sz="2400" dirty="0"/>
              <a:t> rúd </a:t>
            </a:r>
            <a:r>
              <a:rPr lang="sk-SK" sz="2400" dirty="0" err="1"/>
              <a:t>vanília</a:t>
            </a:r>
            <a:r>
              <a:rPr lang="sk-SK" sz="2400" dirty="0"/>
              <a:t>.</a:t>
            </a:r>
            <a:br>
              <a:rPr lang="sk-SK" sz="2400" dirty="0"/>
            </a:br>
            <a:r>
              <a:rPr lang="sk-SK" sz="2400" dirty="0"/>
              <a:t> 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A </a:t>
            </a:r>
            <a:r>
              <a:rPr lang="sk-SK" sz="2400" dirty="0" err="1"/>
              <a:t>tojássárgáját</a:t>
            </a:r>
            <a:r>
              <a:rPr lang="sk-SK" sz="2400" dirty="0"/>
              <a:t> a </a:t>
            </a:r>
            <a:r>
              <a:rPr lang="sk-SK" sz="2400" dirty="0" err="1"/>
              <a:t>cukorral</a:t>
            </a:r>
            <a:r>
              <a:rPr lang="sk-SK" sz="2400" dirty="0"/>
              <a:t> </a:t>
            </a:r>
            <a:r>
              <a:rPr lang="sk-SK" sz="2400" dirty="0" err="1"/>
              <a:t>és</a:t>
            </a:r>
            <a:r>
              <a:rPr lang="sk-SK" sz="2400" dirty="0"/>
              <a:t> a </a:t>
            </a:r>
            <a:r>
              <a:rPr lang="sk-SK" sz="2400" dirty="0" err="1"/>
              <a:t>liszttel</a:t>
            </a:r>
            <a:r>
              <a:rPr lang="sk-SK" sz="2400" dirty="0"/>
              <a:t> </a:t>
            </a:r>
            <a:r>
              <a:rPr lang="sk-SK" sz="2400" dirty="0" err="1"/>
              <a:t>kikeverem</a:t>
            </a:r>
            <a:r>
              <a:rPr lang="sk-SK" sz="2400" dirty="0"/>
              <a:t>. </a:t>
            </a:r>
            <a:r>
              <a:rPr lang="sk-SK" sz="2400" dirty="0" err="1"/>
              <a:t>Hozzáadom</a:t>
            </a:r>
            <a:r>
              <a:rPr lang="sk-SK" sz="2400" dirty="0"/>
              <a:t> a tej </a:t>
            </a:r>
            <a:r>
              <a:rPr lang="sk-SK" sz="2400" dirty="0" err="1"/>
              <a:t>egy</a:t>
            </a:r>
            <a:r>
              <a:rPr lang="sk-SK" sz="2400" dirty="0"/>
              <a:t> </a:t>
            </a:r>
            <a:r>
              <a:rPr lang="sk-SK" sz="2400" dirty="0" err="1"/>
              <a:t>részét</a:t>
            </a:r>
            <a:r>
              <a:rPr lang="sk-SK" sz="2400" dirty="0"/>
              <a:t> </a:t>
            </a:r>
            <a:r>
              <a:rPr lang="sk-SK" sz="2400" dirty="0" err="1"/>
              <a:t>és</a:t>
            </a:r>
            <a:r>
              <a:rPr lang="sk-SK" sz="2400" dirty="0"/>
              <a:t> </a:t>
            </a:r>
            <a:r>
              <a:rPr lang="sk-SK" sz="2400" dirty="0" err="1"/>
              <a:t>az</a:t>
            </a:r>
            <a:r>
              <a:rPr lang="sk-SK" sz="2400" dirty="0"/>
              <a:t> </a:t>
            </a:r>
            <a:r>
              <a:rPr lang="sk-SK" sz="2400" dirty="0" err="1"/>
              <a:t>olvasztott</a:t>
            </a:r>
            <a:r>
              <a:rPr lang="sk-SK" sz="2400" dirty="0"/>
              <a:t> </a:t>
            </a:r>
            <a:r>
              <a:rPr lang="sk-SK" sz="2400" dirty="0" err="1"/>
              <a:t>csokoládét</a:t>
            </a:r>
            <a:r>
              <a:rPr lang="sk-SK" sz="2400" dirty="0"/>
              <a:t>.</a:t>
            </a:r>
          </a:p>
          <a:p>
            <a:pPr>
              <a:lnSpc>
                <a:spcPct val="150000"/>
              </a:lnSpc>
            </a:pPr>
            <a:r>
              <a:rPr lang="sk-SK" sz="2400" dirty="0" err="1"/>
              <a:t>Az</a:t>
            </a:r>
            <a:r>
              <a:rPr lang="sk-SK" sz="2400" dirty="0"/>
              <a:t> </a:t>
            </a:r>
            <a:r>
              <a:rPr lang="sk-SK" sz="2400" dirty="0" err="1"/>
              <a:t>így</a:t>
            </a:r>
            <a:r>
              <a:rPr lang="sk-SK" sz="2400" dirty="0"/>
              <a:t> </a:t>
            </a:r>
            <a:r>
              <a:rPr lang="sk-SK" sz="2400" dirty="0" err="1"/>
              <a:t>kikevert</a:t>
            </a:r>
            <a:r>
              <a:rPr lang="sk-SK" sz="2400" dirty="0"/>
              <a:t> </a:t>
            </a:r>
            <a:r>
              <a:rPr lang="sk-SK" sz="2400" dirty="0" err="1"/>
              <a:t>masszához</a:t>
            </a:r>
            <a:r>
              <a:rPr lang="sk-SK" sz="2400" dirty="0"/>
              <a:t> </a:t>
            </a:r>
            <a:r>
              <a:rPr lang="sk-SK" sz="2400" dirty="0" err="1"/>
              <a:t>hozzáadom</a:t>
            </a:r>
            <a:r>
              <a:rPr lang="sk-SK" sz="2400" dirty="0"/>
              <a:t> a tej </a:t>
            </a:r>
            <a:r>
              <a:rPr lang="sk-SK" sz="2400" dirty="0" err="1"/>
              <a:t>másik</a:t>
            </a:r>
            <a:r>
              <a:rPr lang="sk-SK" sz="2400" dirty="0"/>
              <a:t> </a:t>
            </a:r>
            <a:r>
              <a:rPr lang="sk-SK" sz="2400" dirty="0" err="1"/>
              <a:t>részét</a:t>
            </a:r>
            <a:r>
              <a:rPr lang="sk-SK" sz="2400" dirty="0"/>
              <a:t>, </a:t>
            </a:r>
            <a:r>
              <a:rPr lang="sk-SK" sz="2400" dirty="0" err="1"/>
              <a:t>amiben</a:t>
            </a:r>
            <a:r>
              <a:rPr lang="sk-SK" sz="2400" dirty="0"/>
              <a:t> </a:t>
            </a:r>
            <a:r>
              <a:rPr lang="sk-SK" sz="2400" dirty="0" err="1"/>
              <a:t>felfőztem</a:t>
            </a:r>
            <a:r>
              <a:rPr lang="sk-SK" sz="2400" dirty="0"/>
              <a:t> a </a:t>
            </a:r>
            <a:r>
              <a:rPr lang="sk-SK" sz="2400" dirty="0" err="1"/>
              <a:t>vaníliarúdat</a:t>
            </a:r>
            <a:r>
              <a:rPr lang="sk-SK" sz="2400" dirty="0"/>
              <a:t>.</a:t>
            </a:r>
          </a:p>
          <a:p>
            <a:pPr>
              <a:lnSpc>
                <a:spcPct val="150000"/>
              </a:lnSpc>
            </a:pPr>
            <a:r>
              <a:rPr lang="sk-SK" sz="2400" dirty="0"/>
              <a:t>A </a:t>
            </a:r>
            <a:r>
              <a:rPr lang="sk-SK" sz="2400" dirty="0" err="1"/>
              <a:t>mártást</a:t>
            </a:r>
            <a:r>
              <a:rPr lang="sk-SK" sz="2400" dirty="0"/>
              <a:t> </a:t>
            </a:r>
            <a:r>
              <a:rPr lang="sk-SK" sz="2400" dirty="0" err="1"/>
              <a:t>forró</a:t>
            </a:r>
            <a:r>
              <a:rPr lang="sk-SK" sz="2400" dirty="0"/>
              <a:t> víz </a:t>
            </a:r>
            <a:r>
              <a:rPr lang="sk-SK" sz="2400" dirty="0" err="1"/>
              <a:t>fölött</a:t>
            </a:r>
            <a:r>
              <a:rPr lang="sk-SK" sz="2400" dirty="0"/>
              <a:t> </a:t>
            </a:r>
            <a:r>
              <a:rPr lang="sk-SK" sz="2400" dirty="0" err="1"/>
              <a:t>habosítom</a:t>
            </a:r>
            <a:r>
              <a:rPr lang="sk-SK" sz="2400" dirty="0"/>
              <a:t>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xmlns="" val="2034498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696200" cy="914400"/>
          </a:xfrm>
        </p:spPr>
        <p:txBody>
          <a:bodyPr/>
          <a:lstStyle/>
          <a:p>
            <a:pPr algn="ctr"/>
            <a:r>
              <a:rPr lang="sk-SK" sz="3200" b="1" dirty="0">
                <a:solidFill>
                  <a:srgbClr val="FF99FF"/>
                </a:solidFill>
              </a:rPr>
              <a:t>1. </a:t>
            </a:r>
            <a:r>
              <a:rPr lang="sk-SK" sz="3200" b="1" dirty="0" err="1">
                <a:solidFill>
                  <a:srgbClr val="FF99FF"/>
                </a:solidFill>
              </a:rPr>
              <a:t>Válaszolj</a:t>
            </a:r>
            <a:r>
              <a:rPr lang="sk-SK" sz="3200" b="1" dirty="0">
                <a:solidFill>
                  <a:srgbClr val="FF99FF"/>
                </a:solidFill>
              </a:rPr>
              <a:t> a </a:t>
            </a:r>
            <a:r>
              <a:rPr lang="sk-SK" sz="3200" b="1" dirty="0" err="1">
                <a:solidFill>
                  <a:srgbClr val="FF99FF"/>
                </a:solidFill>
              </a:rPr>
              <a:t>következő</a:t>
            </a:r>
            <a:r>
              <a:rPr lang="sk-SK" sz="3200" b="1" dirty="0">
                <a:solidFill>
                  <a:srgbClr val="FF99FF"/>
                </a:solidFill>
              </a:rPr>
              <a:t> </a:t>
            </a:r>
            <a:r>
              <a:rPr lang="sk-SK" sz="3200" b="1" dirty="0" err="1">
                <a:solidFill>
                  <a:srgbClr val="FF99FF"/>
                </a:solidFill>
              </a:rPr>
              <a:t>kérdésekre</a:t>
            </a:r>
            <a:r>
              <a:rPr lang="sk-SK" sz="3200" b="1" dirty="0">
                <a:solidFill>
                  <a:srgbClr val="FF99FF"/>
                </a:solidFill>
              </a:rPr>
              <a:t>!</a:t>
            </a:r>
            <a:endParaRPr lang="sk-SK" sz="3200" dirty="0">
              <a:solidFill>
                <a:srgbClr val="FF99FF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1772816"/>
            <a:ext cx="7696200" cy="4322440"/>
          </a:xfrm>
        </p:spPr>
        <p:txBody>
          <a:bodyPr/>
          <a:lstStyle/>
          <a:p>
            <a:r>
              <a:rPr lang="sk-SK" sz="2400" dirty="0"/>
              <a:t>Mi </a:t>
            </a:r>
            <a:r>
              <a:rPr lang="sk-SK" sz="2400" dirty="0" err="1"/>
              <a:t>maradt</a:t>
            </a:r>
            <a:r>
              <a:rPr lang="sk-SK" sz="2400" dirty="0"/>
              <a:t> </a:t>
            </a:r>
            <a:r>
              <a:rPr lang="sk-SK" sz="2400" dirty="0" err="1"/>
              <a:t>ki</a:t>
            </a:r>
            <a:r>
              <a:rPr lang="sk-SK" sz="2400" dirty="0"/>
              <a:t> a </a:t>
            </a:r>
            <a:r>
              <a:rPr lang="sk-SK" sz="2400" dirty="0" err="1"/>
              <a:t>hozzávalók</a:t>
            </a:r>
            <a:r>
              <a:rPr lang="sk-SK" sz="2400" dirty="0"/>
              <a:t> </a:t>
            </a:r>
            <a:r>
              <a:rPr lang="sk-SK" sz="2400" dirty="0" err="1"/>
              <a:t>közül</a:t>
            </a:r>
            <a:r>
              <a:rPr lang="sk-SK" sz="2400" dirty="0"/>
              <a:t> a </a:t>
            </a:r>
            <a:r>
              <a:rPr lang="sk-SK" sz="2400" dirty="0" err="1"/>
              <a:t>felsorolásból</a:t>
            </a:r>
            <a:r>
              <a:rPr lang="sk-SK" sz="2400" dirty="0"/>
              <a:t>?</a:t>
            </a:r>
          </a:p>
          <a:p>
            <a:r>
              <a:rPr lang="sk-SK" sz="2400" dirty="0" smtClean="0"/>
              <a:t>__________________________________________</a:t>
            </a:r>
            <a:endParaRPr lang="sk-SK" sz="2400" dirty="0"/>
          </a:p>
          <a:p>
            <a:r>
              <a:rPr lang="sk-SK" sz="2400" dirty="0" err="1"/>
              <a:t>Mennyi</a:t>
            </a:r>
            <a:r>
              <a:rPr lang="sk-SK" sz="2400" dirty="0"/>
              <a:t> </a:t>
            </a:r>
            <a:r>
              <a:rPr lang="sk-SK" sz="2400" dirty="0" err="1"/>
              <a:t>idő</a:t>
            </a:r>
            <a:r>
              <a:rPr lang="sk-SK" sz="2400" dirty="0"/>
              <a:t> </a:t>
            </a:r>
            <a:r>
              <a:rPr lang="sk-SK" sz="2400" dirty="0" err="1"/>
              <a:t>alatt</a:t>
            </a:r>
            <a:r>
              <a:rPr lang="sk-SK" sz="2400" dirty="0"/>
              <a:t> </a:t>
            </a:r>
            <a:r>
              <a:rPr lang="sk-SK" sz="2400" dirty="0" err="1"/>
              <a:t>készíthető</a:t>
            </a:r>
            <a:r>
              <a:rPr lang="sk-SK" sz="2400" dirty="0"/>
              <a:t> </a:t>
            </a:r>
            <a:r>
              <a:rPr lang="sk-SK" sz="2400" dirty="0" err="1"/>
              <a:t>el</a:t>
            </a:r>
            <a:r>
              <a:rPr lang="sk-SK" sz="2400" dirty="0"/>
              <a:t> a </a:t>
            </a:r>
            <a:r>
              <a:rPr lang="sk-SK" sz="2400" dirty="0" err="1"/>
              <a:t>csokoládémártás</a:t>
            </a:r>
            <a:r>
              <a:rPr lang="sk-SK" sz="2400" dirty="0"/>
              <a:t>?</a:t>
            </a:r>
          </a:p>
          <a:p>
            <a:r>
              <a:rPr lang="sk-SK" sz="2400" dirty="0" smtClean="0"/>
              <a:t>__________________________________________</a:t>
            </a:r>
            <a:endParaRPr lang="sk-SK" sz="2400" dirty="0"/>
          </a:p>
          <a:p>
            <a:r>
              <a:rPr lang="sk-SK" sz="2400" dirty="0" err="1"/>
              <a:t>Elegendő</a:t>
            </a:r>
            <a:r>
              <a:rPr lang="sk-SK" sz="2400" dirty="0"/>
              <a:t>-e </a:t>
            </a:r>
            <a:r>
              <a:rPr lang="sk-SK" sz="2400" dirty="0" err="1"/>
              <a:t>fél</a:t>
            </a:r>
            <a:r>
              <a:rPr lang="sk-SK" sz="2400" dirty="0"/>
              <a:t> liter tej a </a:t>
            </a:r>
            <a:r>
              <a:rPr lang="sk-SK" sz="2400" dirty="0" err="1"/>
              <a:t>mártás</a:t>
            </a:r>
            <a:r>
              <a:rPr lang="sk-SK" sz="2400" dirty="0"/>
              <a:t> </a:t>
            </a:r>
            <a:r>
              <a:rPr lang="sk-SK" sz="2400" dirty="0" err="1"/>
              <a:t>elkészítéséhez</a:t>
            </a:r>
            <a:r>
              <a:rPr lang="sk-SK" sz="2400" dirty="0"/>
              <a:t>?</a:t>
            </a:r>
          </a:p>
          <a:p>
            <a:r>
              <a:rPr lang="sk-SK" sz="2400" dirty="0" smtClean="0"/>
              <a:t>__________________________________________</a:t>
            </a:r>
            <a:endParaRPr lang="sk-SK" sz="2400" dirty="0"/>
          </a:p>
          <a:p>
            <a:r>
              <a:rPr lang="sk-SK" sz="2400" dirty="0" err="1"/>
              <a:t>Szükségem</a:t>
            </a:r>
            <a:r>
              <a:rPr lang="sk-SK" sz="2400" dirty="0"/>
              <a:t> van-e a </a:t>
            </a:r>
            <a:r>
              <a:rPr lang="sk-SK" sz="2400" dirty="0" err="1"/>
              <a:t>tojások</a:t>
            </a:r>
            <a:r>
              <a:rPr lang="sk-SK" sz="2400" dirty="0"/>
              <a:t> </a:t>
            </a:r>
            <a:r>
              <a:rPr lang="sk-SK" sz="2400" dirty="0" err="1"/>
              <a:t>fehérjére</a:t>
            </a:r>
            <a:r>
              <a:rPr lang="sk-SK" sz="2400" dirty="0"/>
              <a:t>?</a:t>
            </a:r>
          </a:p>
          <a:p>
            <a:r>
              <a:rPr lang="sk-SK" sz="2000" dirty="0"/>
              <a:t>__________________________________________________</a:t>
            </a:r>
          </a:p>
          <a:p>
            <a:pPr marL="0" indent="0">
              <a:buNone/>
            </a:pPr>
            <a:r>
              <a:rPr lang="sk-SK" sz="2000" dirty="0"/>
              <a:t> 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362045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7696200" cy="914400"/>
          </a:xfrm>
        </p:spPr>
        <p:txBody>
          <a:bodyPr/>
          <a:lstStyle/>
          <a:p>
            <a:pPr algn="ctr"/>
            <a:r>
              <a:rPr lang="sk-SK" sz="3200" b="1" dirty="0">
                <a:solidFill>
                  <a:srgbClr val="FF99FF"/>
                </a:solidFill>
              </a:rPr>
              <a:t>2. </a:t>
            </a:r>
            <a:r>
              <a:rPr lang="sk-SK" sz="3200" b="1" dirty="0" err="1" smtClean="0">
                <a:solidFill>
                  <a:srgbClr val="FF99FF"/>
                </a:solidFill>
              </a:rPr>
              <a:t>Másold</a:t>
            </a:r>
            <a:r>
              <a:rPr lang="sk-SK" sz="3200" b="1" dirty="0" smtClean="0">
                <a:solidFill>
                  <a:srgbClr val="FF99FF"/>
                </a:solidFill>
              </a:rPr>
              <a:t> </a:t>
            </a:r>
            <a:r>
              <a:rPr lang="sk-SK" sz="3200" b="1" dirty="0" err="1" smtClean="0">
                <a:solidFill>
                  <a:srgbClr val="FF99FF"/>
                </a:solidFill>
              </a:rPr>
              <a:t>le</a:t>
            </a:r>
            <a:r>
              <a:rPr lang="sk-SK" sz="3200" b="1" dirty="0" smtClean="0">
                <a:solidFill>
                  <a:srgbClr val="FF99FF"/>
                </a:solidFill>
              </a:rPr>
              <a:t>  </a:t>
            </a:r>
            <a:r>
              <a:rPr lang="sk-SK" sz="3200" b="1" dirty="0" err="1">
                <a:solidFill>
                  <a:srgbClr val="FF99FF"/>
                </a:solidFill>
              </a:rPr>
              <a:t>az</a:t>
            </a:r>
            <a:r>
              <a:rPr lang="sk-SK" sz="3200" b="1" dirty="0">
                <a:solidFill>
                  <a:srgbClr val="FF99FF"/>
                </a:solidFill>
              </a:rPr>
              <a:t> </a:t>
            </a:r>
            <a:r>
              <a:rPr lang="sk-SK" sz="3200" b="1" dirty="0" err="1">
                <a:solidFill>
                  <a:srgbClr val="FF99FF"/>
                </a:solidFill>
              </a:rPr>
              <a:t>igaz</a:t>
            </a:r>
            <a:r>
              <a:rPr lang="sk-SK" sz="3200" b="1" dirty="0">
                <a:solidFill>
                  <a:srgbClr val="FF99FF"/>
                </a:solidFill>
              </a:rPr>
              <a:t> </a:t>
            </a:r>
            <a:r>
              <a:rPr lang="sk-SK" sz="3200" b="1" dirty="0" err="1" smtClean="0">
                <a:solidFill>
                  <a:srgbClr val="FF99FF"/>
                </a:solidFill>
              </a:rPr>
              <a:t>állításokat</a:t>
            </a:r>
            <a:r>
              <a:rPr lang="sk-SK" sz="3200" b="1" dirty="0" smtClean="0">
                <a:solidFill>
                  <a:srgbClr val="FF99FF"/>
                </a:solidFill>
              </a:rPr>
              <a:t>! </a:t>
            </a:r>
            <a:endParaRPr lang="sk-SK" sz="3200" dirty="0">
              <a:solidFill>
                <a:srgbClr val="FF99FF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844824"/>
            <a:ext cx="8303840" cy="4403576"/>
          </a:xfrm>
        </p:spPr>
        <p:txBody>
          <a:bodyPr/>
          <a:lstStyle/>
          <a:p>
            <a:r>
              <a:rPr lang="sk-SK" dirty="0"/>
              <a:t>a) A </a:t>
            </a:r>
            <a:r>
              <a:rPr lang="sk-SK" dirty="0" err="1"/>
              <a:t>csokoládét</a:t>
            </a:r>
            <a:r>
              <a:rPr lang="sk-SK" dirty="0"/>
              <a:t> </a:t>
            </a:r>
            <a:r>
              <a:rPr lang="sk-SK" dirty="0" err="1"/>
              <a:t>egészben</a:t>
            </a:r>
            <a:r>
              <a:rPr lang="sk-SK" dirty="0"/>
              <a:t> </a:t>
            </a:r>
            <a:r>
              <a:rPr lang="sk-SK" dirty="0" err="1"/>
              <a:t>adom</a:t>
            </a:r>
            <a:r>
              <a:rPr lang="sk-SK" dirty="0"/>
              <a:t> </a:t>
            </a:r>
            <a:r>
              <a:rPr lang="sk-SK" dirty="0" err="1"/>
              <a:t>hozzá</a:t>
            </a:r>
            <a:r>
              <a:rPr lang="sk-SK" dirty="0"/>
              <a:t> </a:t>
            </a:r>
            <a:r>
              <a:rPr lang="sk-SK" dirty="0" smtClean="0"/>
              <a:t>      a </a:t>
            </a:r>
            <a:r>
              <a:rPr lang="sk-SK" dirty="0" err="1"/>
              <a:t>liszthez</a:t>
            </a:r>
            <a:r>
              <a:rPr lang="sk-SK" dirty="0"/>
              <a:t>.</a:t>
            </a:r>
          </a:p>
          <a:p>
            <a:r>
              <a:rPr lang="sk-SK" dirty="0"/>
              <a:t>b)  A </a:t>
            </a:r>
            <a:r>
              <a:rPr lang="sk-SK" dirty="0" err="1"/>
              <a:t>vaníliarúdat</a:t>
            </a:r>
            <a:r>
              <a:rPr lang="sk-SK" dirty="0"/>
              <a:t> a </a:t>
            </a:r>
            <a:r>
              <a:rPr lang="sk-SK" dirty="0" err="1"/>
              <a:t>lisztbe</a:t>
            </a:r>
            <a:r>
              <a:rPr lang="sk-SK" dirty="0"/>
              <a:t> </a:t>
            </a:r>
            <a:r>
              <a:rPr lang="sk-SK" dirty="0" err="1"/>
              <a:t>reszelem</a:t>
            </a:r>
            <a:r>
              <a:rPr lang="sk-SK" dirty="0"/>
              <a:t>.</a:t>
            </a:r>
          </a:p>
          <a:p>
            <a:r>
              <a:rPr lang="sk-SK" dirty="0"/>
              <a:t>c) A </a:t>
            </a:r>
            <a:r>
              <a:rPr lang="sk-SK" dirty="0" err="1"/>
              <a:t>tejet</a:t>
            </a:r>
            <a:r>
              <a:rPr lang="sk-SK" dirty="0"/>
              <a:t> </a:t>
            </a:r>
            <a:r>
              <a:rPr lang="sk-SK" dirty="0" err="1"/>
              <a:t>több</a:t>
            </a:r>
            <a:r>
              <a:rPr lang="sk-SK" dirty="0"/>
              <a:t> </a:t>
            </a:r>
            <a:r>
              <a:rPr lang="sk-SK" dirty="0" err="1"/>
              <a:t>részletben</a:t>
            </a:r>
            <a:r>
              <a:rPr lang="sk-SK" dirty="0"/>
              <a:t> </a:t>
            </a:r>
            <a:r>
              <a:rPr lang="sk-SK" dirty="0" err="1"/>
              <a:t>öntöm</a:t>
            </a:r>
            <a:r>
              <a:rPr lang="sk-SK"/>
              <a:t> </a:t>
            </a:r>
            <a:r>
              <a:rPr lang="sk-SK" smtClean="0"/>
              <a:t>                  a </a:t>
            </a:r>
            <a:r>
              <a:rPr lang="sk-SK" dirty="0" err="1"/>
              <a:t>mártáshoz</a:t>
            </a:r>
            <a:r>
              <a:rPr lang="sk-SK" dirty="0"/>
              <a:t>.</a:t>
            </a:r>
          </a:p>
          <a:p>
            <a:r>
              <a:rPr lang="sk-SK" dirty="0"/>
              <a:t>d) A </a:t>
            </a:r>
            <a:r>
              <a:rPr lang="sk-SK" dirty="0" err="1"/>
              <a:t>vaníliarúdat</a:t>
            </a:r>
            <a:r>
              <a:rPr lang="sk-SK" dirty="0"/>
              <a:t> a </a:t>
            </a:r>
            <a:r>
              <a:rPr lang="sk-SK" dirty="0" err="1"/>
              <a:t>tejben</a:t>
            </a:r>
            <a:r>
              <a:rPr lang="sk-SK" dirty="0"/>
              <a:t> </a:t>
            </a:r>
            <a:r>
              <a:rPr lang="sk-SK" dirty="0" err="1"/>
              <a:t>főzöm</a:t>
            </a:r>
            <a:r>
              <a:rPr lang="sk-SK" dirty="0"/>
              <a:t> </a:t>
            </a:r>
            <a:r>
              <a:rPr lang="sk-SK" dirty="0" err="1"/>
              <a:t>fel</a:t>
            </a:r>
            <a:r>
              <a:rPr lang="sk-SK" dirty="0"/>
              <a:t>.</a:t>
            </a:r>
          </a:p>
          <a:p>
            <a:r>
              <a:rPr lang="sk-SK" dirty="0"/>
              <a:t>e) A </a:t>
            </a:r>
            <a:r>
              <a:rPr lang="sk-SK" dirty="0" err="1"/>
              <a:t>mártáshoz</a:t>
            </a:r>
            <a:r>
              <a:rPr lang="sk-SK" dirty="0"/>
              <a:t> </a:t>
            </a:r>
            <a:r>
              <a:rPr lang="sk-SK" dirty="0" err="1"/>
              <a:t>tejszínre</a:t>
            </a:r>
            <a:r>
              <a:rPr lang="sk-SK" dirty="0"/>
              <a:t> </a:t>
            </a:r>
            <a:r>
              <a:rPr lang="sk-SK" dirty="0" err="1"/>
              <a:t>is</a:t>
            </a:r>
            <a:r>
              <a:rPr lang="sk-SK" dirty="0"/>
              <a:t> </a:t>
            </a:r>
            <a:r>
              <a:rPr lang="sk-SK" dirty="0" err="1"/>
              <a:t>szükség</a:t>
            </a:r>
            <a:r>
              <a:rPr lang="sk-SK" dirty="0"/>
              <a:t> van.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11104649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 Theme 1">
      <a:dk1>
        <a:srgbClr val="003366"/>
      </a:dk1>
      <a:lt1>
        <a:srgbClr val="FFFFFF"/>
      </a:lt1>
      <a:dk2>
        <a:srgbClr val="0099FF"/>
      </a:dk2>
      <a:lt2>
        <a:srgbClr val="CCFFFF"/>
      </a:lt2>
      <a:accent1>
        <a:srgbClr val="3366CC"/>
      </a:accent1>
      <a:accent2>
        <a:srgbClr val="00B000"/>
      </a:accent2>
      <a:accent3>
        <a:srgbClr val="AACAFF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CAC50AA-B7A2-49DE-BE77-85AFE60307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Šablóna návrhu s motívom modrého gélu</Template>
  <TotalTime>15</TotalTime>
  <Words>78</Words>
  <Application>Microsoft Office PowerPoint</Application>
  <PresentationFormat>Prezentácia na obrazovke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Magyar Tannyelvű Speciális Alapiskola Rimaszombat  Tantárgy: Magyar nyelv</vt:lpstr>
      <vt:lpstr>Olvasd el figyelmesen                      a csokoládémártás receptjét !</vt:lpstr>
      <vt:lpstr>1. Válaszolj a következő kérdésekre!</vt:lpstr>
      <vt:lpstr>2. Másold le  az igaz állításokat!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Tannyelvű Speciális Alapiskola Rimaszombat  Tantárgy: Magyar nyelv</dc:title>
  <dc:creator>Admin</dc:creator>
  <cp:lastModifiedBy>pc</cp:lastModifiedBy>
  <cp:revision>6</cp:revision>
  <dcterms:created xsi:type="dcterms:W3CDTF">2020-05-21T08:08:04Z</dcterms:created>
  <dcterms:modified xsi:type="dcterms:W3CDTF">2020-05-21T10:45:36Z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TC010721191051</vt:lpwstr>
  </property>
</Properties>
</file>