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3200" b="1" dirty="0" err="1" smtClean="0"/>
              <a:t>Magyar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tannyelvű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speciális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alapiskola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rimaszombat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err="1" smtClean="0"/>
              <a:t>tantárgy</a:t>
            </a:r>
            <a:r>
              <a:rPr lang="sk-SK" sz="3200" b="1" dirty="0" smtClean="0"/>
              <a:t>: </a:t>
            </a:r>
            <a:r>
              <a:rPr lang="sk-SK" sz="3200" b="1" dirty="0" err="1" smtClean="0"/>
              <a:t>kommunikációs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készség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fejlesztése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3657601"/>
            <a:ext cx="6400800" cy="2133600"/>
          </a:xfrm>
        </p:spPr>
        <p:txBody>
          <a:bodyPr>
            <a:noAutofit/>
          </a:bodyPr>
          <a:lstStyle/>
          <a:p>
            <a:r>
              <a:rPr lang="sk-SK" sz="2800" b="1" dirty="0" err="1" smtClean="0">
                <a:solidFill>
                  <a:schemeClr val="bg1"/>
                </a:solidFill>
              </a:rPr>
              <a:t>Évfolyam</a:t>
            </a:r>
            <a:r>
              <a:rPr lang="sk-SK" sz="2800" b="1" dirty="0" smtClean="0">
                <a:solidFill>
                  <a:schemeClr val="bg1"/>
                </a:solidFill>
              </a:rPr>
              <a:t>: </a:t>
            </a:r>
            <a:r>
              <a:rPr lang="sk-SK" sz="2800" b="1" dirty="0" err="1" smtClean="0">
                <a:solidFill>
                  <a:schemeClr val="bg1"/>
                </a:solidFill>
              </a:rPr>
              <a:t>tizedik</a:t>
            </a:r>
            <a:r>
              <a:rPr lang="sk-SK" sz="2800" b="1" dirty="0" smtClean="0">
                <a:solidFill>
                  <a:schemeClr val="bg1"/>
                </a:solidFill>
              </a:rPr>
              <a:t> /B </a:t>
            </a:r>
            <a:r>
              <a:rPr lang="sk-SK" sz="2800" b="1" dirty="0" err="1" smtClean="0">
                <a:solidFill>
                  <a:schemeClr val="bg1"/>
                </a:solidFill>
              </a:rPr>
              <a:t>variáns</a:t>
            </a:r>
            <a:r>
              <a:rPr lang="sk-SK" sz="2800" b="1" dirty="0" smtClean="0">
                <a:solidFill>
                  <a:schemeClr val="bg1"/>
                </a:solidFill>
              </a:rPr>
              <a:t>/</a:t>
            </a:r>
          </a:p>
          <a:p>
            <a:r>
              <a:rPr lang="sk-SK" sz="2800" b="1" dirty="0" smtClean="0">
                <a:solidFill>
                  <a:schemeClr val="bg1"/>
                </a:solidFill>
              </a:rPr>
              <a:t>Téma: </a:t>
            </a:r>
            <a:r>
              <a:rPr lang="sk-SK" sz="2800" b="1" dirty="0" err="1" smtClean="0">
                <a:solidFill>
                  <a:schemeClr val="bg1"/>
                </a:solidFill>
              </a:rPr>
              <a:t>Mese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b="1" dirty="0" err="1" smtClean="0">
                <a:solidFill>
                  <a:schemeClr val="bg1"/>
                </a:solidFill>
              </a:rPr>
              <a:t>elmondása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b="1" dirty="0" err="1" smtClean="0">
                <a:solidFill>
                  <a:schemeClr val="bg1"/>
                </a:solidFill>
              </a:rPr>
              <a:t>képek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b="1" dirty="0" err="1" smtClean="0">
                <a:solidFill>
                  <a:schemeClr val="bg1"/>
                </a:solidFill>
              </a:rPr>
              <a:t>alapján</a:t>
            </a:r>
            <a:endParaRPr lang="sk-SK" sz="2800" b="1" dirty="0" smtClean="0">
              <a:solidFill>
                <a:schemeClr val="bg1"/>
              </a:solidFill>
            </a:endParaRPr>
          </a:p>
          <a:p>
            <a:r>
              <a:rPr lang="sk-SK" sz="2800" b="1" dirty="0" smtClean="0">
                <a:solidFill>
                  <a:schemeClr val="bg1"/>
                </a:solidFill>
              </a:rPr>
              <a:t>A </a:t>
            </a:r>
            <a:r>
              <a:rPr lang="sk-SK" sz="2800" b="1" dirty="0" err="1" smtClean="0">
                <a:solidFill>
                  <a:schemeClr val="bg1"/>
                </a:solidFill>
              </a:rPr>
              <a:t>kisvirág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b="1" dirty="0" err="1" smtClean="0">
                <a:solidFill>
                  <a:schemeClr val="bg1"/>
                </a:solidFill>
              </a:rPr>
              <a:t>és</a:t>
            </a:r>
            <a:r>
              <a:rPr lang="sk-SK" sz="2800" b="1" dirty="0" smtClean="0">
                <a:solidFill>
                  <a:schemeClr val="bg1"/>
                </a:solidFill>
              </a:rPr>
              <a:t> a </a:t>
            </a:r>
            <a:r>
              <a:rPr lang="sk-SK" sz="2800" b="1" dirty="0" err="1" smtClean="0">
                <a:solidFill>
                  <a:schemeClr val="bg1"/>
                </a:solidFill>
              </a:rPr>
              <a:t>hegy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78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19" t="8819" r="1072" b="6386"/>
          <a:stretch/>
        </p:blipFill>
        <p:spPr>
          <a:xfrm>
            <a:off x="3580328" y="128787"/>
            <a:ext cx="4842456" cy="6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1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chemeClr val="bg1"/>
                </a:solidFill>
              </a:rPr>
              <a:t>Adj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nevet</a:t>
            </a:r>
            <a:r>
              <a:rPr lang="sk-SK" b="1" dirty="0" smtClean="0">
                <a:solidFill>
                  <a:schemeClr val="bg1"/>
                </a:solidFill>
              </a:rPr>
              <a:t> a </a:t>
            </a:r>
            <a:r>
              <a:rPr lang="sk-SK" b="1" dirty="0" err="1" smtClean="0">
                <a:solidFill>
                  <a:schemeClr val="bg1"/>
                </a:solidFill>
              </a:rPr>
              <a:t>mesében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szereplő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fiúknak</a:t>
            </a:r>
            <a:r>
              <a:rPr lang="sk-SK" b="1" dirty="0" smtClean="0">
                <a:solidFill>
                  <a:schemeClr val="bg1"/>
                </a:solidFill>
              </a:rPr>
              <a:t>!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63" t="7750" r="2294" b="70517"/>
          <a:stretch/>
        </p:blipFill>
        <p:spPr>
          <a:xfrm>
            <a:off x="2526792" y="618186"/>
            <a:ext cx="5844475" cy="3395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65751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Hol </a:t>
            </a:r>
            <a:r>
              <a:rPr lang="sk-SK" b="1" dirty="0" err="1" smtClean="0">
                <a:solidFill>
                  <a:schemeClr val="bg1"/>
                </a:solidFill>
              </a:rPr>
              <a:t>játszódik</a:t>
            </a:r>
            <a:r>
              <a:rPr lang="sk-SK" b="1" dirty="0" smtClean="0">
                <a:solidFill>
                  <a:schemeClr val="bg1"/>
                </a:solidFill>
              </a:rPr>
              <a:t> a </a:t>
            </a:r>
            <a:r>
              <a:rPr lang="sk-SK" b="1" dirty="0" err="1" smtClean="0">
                <a:solidFill>
                  <a:schemeClr val="bg1"/>
                </a:solidFill>
              </a:rPr>
              <a:t>történet</a:t>
            </a:r>
            <a:r>
              <a:rPr lang="sk-SK" b="1" dirty="0" smtClean="0">
                <a:solidFill>
                  <a:schemeClr val="bg1"/>
                </a:solidFill>
              </a:rPr>
              <a:t>?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0" t="28770" r="63042" b="47002"/>
          <a:stretch/>
        </p:blipFill>
        <p:spPr>
          <a:xfrm>
            <a:off x="2858736" y="386366"/>
            <a:ext cx="5259505" cy="3804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61453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180" y="2498501"/>
            <a:ext cx="8534400" cy="623909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Mi </a:t>
            </a:r>
            <a:r>
              <a:rPr lang="sk-SK" b="1" dirty="0" err="1" smtClean="0">
                <a:solidFill>
                  <a:schemeClr val="bg1"/>
                </a:solidFill>
              </a:rPr>
              <a:t>történik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velük</a:t>
            </a:r>
            <a:r>
              <a:rPr lang="sk-SK" b="1" dirty="0" smtClean="0">
                <a:solidFill>
                  <a:schemeClr val="bg1"/>
                </a:solidFill>
              </a:rPr>
              <a:t>?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Figyeld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meg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a </a:t>
            </a:r>
            <a:r>
              <a:rPr lang="sk-SK" b="1" dirty="0" err="1" smtClean="0">
                <a:solidFill>
                  <a:schemeClr val="bg1"/>
                </a:solidFill>
              </a:rPr>
              <a:t>képsort</a:t>
            </a:r>
            <a:r>
              <a:rPr lang="sk-SK" b="1" dirty="0" smtClean="0">
                <a:solidFill>
                  <a:schemeClr val="bg1"/>
                </a:solidFill>
              </a:rPr>
              <a:t>,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és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balról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jobb</a:t>
            </a:r>
            <a:r>
              <a:rPr lang="sk-SK" b="1" dirty="0" smtClean="0">
                <a:solidFill>
                  <a:schemeClr val="bg1"/>
                </a:solidFill>
              </a:rPr>
              <a:t/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irányba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haladva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mondd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el</a:t>
            </a:r>
            <a:r>
              <a:rPr lang="sk-SK" b="1" dirty="0" smtClean="0">
                <a:solidFill>
                  <a:schemeClr val="bg1"/>
                </a:solidFill>
              </a:rPr>
              <a:t>!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645" y="90153"/>
            <a:ext cx="6842214" cy="66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6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215944"/>
            <a:ext cx="8534400" cy="778455"/>
          </a:xfrm>
        </p:spPr>
        <p:txBody>
          <a:bodyPr/>
          <a:lstStyle/>
          <a:p>
            <a:r>
              <a:rPr lang="sk-SK" b="1" dirty="0" err="1" smtClean="0">
                <a:solidFill>
                  <a:schemeClr val="bg1"/>
                </a:solidFill>
              </a:rPr>
              <a:t>Kit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és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mit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látsz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még</a:t>
            </a:r>
            <a:r>
              <a:rPr lang="sk-SK" b="1" dirty="0" smtClean="0">
                <a:solidFill>
                  <a:schemeClr val="bg1"/>
                </a:solidFill>
              </a:rPr>
              <a:t> a </a:t>
            </a:r>
            <a:r>
              <a:rPr lang="sk-SK" b="1" dirty="0" err="1" smtClean="0">
                <a:solidFill>
                  <a:schemeClr val="bg1"/>
                </a:solidFill>
              </a:rPr>
              <a:t>fotókon</a:t>
            </a:r>
            <a:r>
              <a:rPr lang="sk-SK" b="1" dirty="0" smtClean="0">
                <a:solidFill>
                  <a:schemeClr val="bg1"/>
                </a:solidFill>
              </a:rPr>
              <a:t>?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99" t="48366" r="66214" b="25981"/>
          <a:stretch/>
        </p:blipFill>
        <p:spPr>
          <a:xfrm>
            <a:off x="965916" y="913812"/>
            <a:ext cx="4391696" cy="35932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6430" t="48722" r="1697" b="25625"/>
          <a:stretch/>
        </p:blipFill>
        <p:spPr>
          <a:xfrm>
            <a:off x="6168980" y="913812"/>
            <a:ext cx="4591324" cy="35932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117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125792"/>
            <a:ext cx="8534400" cy="868607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Figyeld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meg</a:t>
            </a:r>
            <a:r>
              <a:rPr lang="sk-SK" b="1" dirty="0" smtClean="0">
                <a:solidFill>
                  <a:schemeClr val="bg1"/>
                </a:solidFill>
              </a:rPr>
              <a:t> a </a:t>
            </a:r>
            <a:r>
              <a:rPr lang="sk-SK" b="1" dirty="0" err="1" smtClean="0">
                <a:solidFill>
                  <a:schemeClr val="bg1"/>
                </a:solidFill>
              </a:rPr>
              <a:t>fiúk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arcát</a:t>
            </a:r>
            <a:r>
              <a:rPr lang="sk-SK" b="1" dirty="0" smtClean="0">
                <a:solidFill>
                  <a:schemeClr val="bg1"/>
                </a:solidFill>
              </a:rPr>
              <a:t>!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Milyen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érzelmeket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fejeznek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ki</a:t>
            </a:r>
            <a:r>
              <a:rPr lang="sk-SK" b="1" dirty="0" smtClean="0">
                <a:solidFill>
                  <a:schemeClr val="bg1"/>
                </a:solidFill>
              </a:rPr>
              <a:t>?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211" t="50148" r="34342" b="25981"/>
          <a:stretch/>
        </p:blipFill>
        <p:spPr>
          <a:xfrm>
            <a:off x="684212" y="773486"/>
            <a:ext cx="4590257" cy="36182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7123" t="72950" r="2737" b="1753"/>
          <a:stretch/>
        </p:blipFill>
        <p:spPr>
          <a:xfrm>
            <a:off x="6310649" y="669701"/>
            <a:ext cx="4713674" cy="3846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245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51</Words>
  <Application>Microsoft Office PowerPoint</Application>
  <PresentationFormat>Vlastná</PresentationFormat>
  <Paragraphs>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Výsek</vt:lpstr>
      <vt:lpstr>Magyar tannyelvű speciális alapiskola rimaszombat  tantárgy: kommunikációs készség fejlesztése </vt:lpstr>
      <vt:lpstr>Snímka 2</vt:lpstr>
      <vt:lpstr>Adj nevet a mesében szereplő fiúknak!</vt:lpstr>
      <vt:lpstr>Hol játszódik a történet?</vt:lpstr>
      <vt:lpstr>Mi történik  velük? Figyeld meg  a képsort,  és balról  jobb irányba  haladva  mondd el!</vt:lpstr>
      <vt:lpstr>Kit és mit látsz még a fotókon?</vt:lpstr>
      <vt:lpstr>Figyeld meg a fiúk arcát!  Milyen érzelmeket fejeznek ki?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tantárgy: kommunikációs készség fejlesztése</dc:title>
  <dc:creator>Admin</dc:creator>
  <cp:lastModifiedBy>pc</cp:lastModifiedBy>
  <cp:revision>9</cp:revision>
  <dcterms:created xsi:type="dcterms:W3CDTF">2020-05-26T08:42:25Z</dcterms:created>
  <dcterms:modified xsi:type="dcterms:W3CDTF">2020-05-26T09:57:59Z</dcterms:modified>
</cp:coreProperties>
</file>