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54" d="100"/>
          <a:sy n="54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D1D-0393-4B7B-954A-1A4AAA18730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AB0-3FE1-466F-B6C0-15BB322558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071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D1D-0393-4B7B-954A-1A4AAA18730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AB0-3FE1-466F-B6C0-15BB322558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33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D1D-0393-4B7B-954A-1A4AAA18730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AB0-3FE1-466F-B6C0-15BB322558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68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D1D-0393-4B7B-954A-1A4AAA18730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AB0-3FE1-466F-B6C0-15BB322558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619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D1D-0393-4B7B-954A-1A4AAA18730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AB0-3FE1-466F-B6C0-15BB322558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2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D1D-0393-4B7B-954A-1A4AAA18730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AB0-3FE1-466F-B6C0-15BB322558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886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D1D-0393-4B7B-954A-1A4AAA18730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AB0-3FE1-466F-B6C0-15BB322558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124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D1D-0393-4B7B-954A-1A4AAA18730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AB0-3FE1-466F-B6C0-15BB322558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699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D1D-0393-4B7B-954A-1A4AAA18730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AB0-3FE1-466F-B6C0-15BB322558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014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D1D-0393-4B7B-954A-1A4AAA18730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AB0-3FE1-466F-B6C0-15BB322558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720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D1D-0393-4B7B-954A-1A4AAA18730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5AB0-3FE1-466F-B6C0-15BB322558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151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AD1D-0393-4B7B-954A-1A4AAA187301}" type="datetimeFigureOut">
              <a:rPr lang="sk-SK" smtClean="0"/>
              <a:t>9. 3. 2021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C5AB0-3FE1-466F-B6C0-15BB3225587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95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Pestovanie koreňovej zeleniny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ek 15" descr="http://web.stonline.sk/spozs/vb/images/korenovin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67" y="1825625"/>
            <a:ext cx="7511970" cy="3730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32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sk-SK" b="1" dirty="0" smtClean="0"/>
              <a:t>ZELER </a:t>
            </a:r>
            <a:r>
              <a:rPr lang="sk-SK" b="1" dirty="0"/>
              <a:t>BUĽVOVÝ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sk-SK" b="1" dirty="0"/>
              <a:t>Nároky na prostredie a prípravu pozemku.</a:t>
            </a:r>
            <a:endParaRPr lang="sk-SK" dirty="0"/>
          </a:p>
          <a:p>
            <a:pPr fontAlgn="base"/>
            <a:r>
              <a:rPr lang="sk-SK" dirty="0" smtClean="0"/>
              <a:t>Zeler </a:t>
            </a:r>
            <a:r>
              <a:rPr lang="sk-SK" dirty="0"/>
              <a:t>je jednou z najnáročnejších druhov koreňovej zeleniny, najmä na pôdu. Vyžaduje hlinité pôdy bohaté na humus s dostatkom vápnika a dobre zásobené vodou. Zeler zaraďujeme do prvej </a:t>
            </a:r>
            <a:r>
              <a:rPr lang="sk-SK" dirty="0" smtClean="0"/>
              <a:t>trate. Je </a:t>
            </a:r>
            <a:r>
              <a:rPr lang="sk-SK" dirty="0"/>
              <a:t>to jediná koreňová zelenina, ktorá znáša priame hnojenie hnojom. </a:t>
            </a:r>
          </a:p>
          <a:p>
            <a:pPr fontAlgn="base"/>
            <a:r>
              <a:rPr lang="sk-SK" b="1" dirty="0"/>
              <a:t>Predpestovanie priesady, vysádzanie.</a:t>
            </a:r>
            <a:endParaRPr lang="sk-SK" dirty="0"/>
          </a:p>
          <a:p>
            <a:pPr fontAlgn="base"/>
            <a:r>
              <a:rPr lang="sk-SK" dirty="0"/>
              <a:t>Zeler pestujeme z predpestovanej priesady. Predpestovanie priesady je pomerne náročné, zeler má dlhé vegetačné obdobie. Osivo sejeme skoro na jar (január — február) do debničiek alebo na </a:t>
            </a:r>
            <a:r>
              <a:rPr lang="sk-SK" dirty="0" err="1"/>
              <a:t>množiarenské</a:t>
            </a:r>
            <a:r>
              <a:rPr lang="sk-SK" dirty="0"/>
              <a:t> záhony. </a:t>
            </a:r>
            <a:r>
              <a:rPr lang="sk-SK" dirty="0" smtClean="0"/>
              <a:t>Zeler </a:t>
            </a:r>
            <a:r>
              <a:rPr lang="sk-SK" dirty="0"/>
              <a:t>pomaly klíči a spočiatku pomaly rastie. </a:t>
            </a:r>
            <a:r>
              <a:rPr lang="sk-SK" dirty="0" smtClean="0"/>
              <a:t>Musíme </a:t>
            </a:r>
            <a:r>
              <a:rPr lang="sk-SK" dirty="0"/>
              <a:t>zabezpečiť zateplenie parenísk, prípadne priesadu umiestniť vo vykurovanom </a:t>
            </a:r>
            <a:r>
              <a:rPr lang="sk-SK" dirty="0" smtClean="0"/>
              <a:t>skleníku. </a:t>
            </a:r>
          </a:p>
          <a:p>
            <a:pPr fontAlgn="base"/>
            <a:r>
              <a:rPr lang="sk-SK" dirty="0" smtClean="0"/>
              <a:t>Pripravenú </a:t>
            </a:r>
            <a:r>
              <a:rPr lang="sk-SK" dirty="0"/>
              <a:t>priesadu od marca rozsádzame alebo balíčkujeme. Pri rozsádzaní veľmi skracujeme korene. Ďalej potom sadivo zavlažujeme a vetráme. Otužované sadenice vysádzame v máji na dobre pripravený pozemok, ktorý sme pred vysádzaním ošetrili herbicídmi. Najčastejšie sa vysádza v spone 0,45 x 0,3 m. Po vysadení sa hneď zavlaží.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11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KOREŇOVÁ ZELENINA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sk-SK" dirty="0"/>
              <a:t>Ide väčšinou o dvojročné rastliny, Konzumné časti sú korene, koreňové hľuzy, buľvy, ktoré vyrastajú v prvom roku pestovania.</a:t>
            </a:r>
          </a:p>
          <a:p>
            <a:r>
              <a:rPr lang="sk-SK" dirty="0"/>
              <a:t>V druhom roku tvoria kvetnú stonku s kvetmi a plodmi. Koreňová zelenina tvorí rozličné čeľade, napr. mrkvovité (mrkva, petržlen, zeler), kapustovité (reďkovka, reďkev, chren), </a:t>
            </a:r>
            <a:r>
              <a:rPr lang="sk-SK" dirty="0" err="1"/>
              <a:t>mrlíkovité</a:t>
            </a:r>
            <a:r>
              <a:rPr lang="sk-SK" dirty="0"/>
              <a:t> (repa šalátová). Je významná na priamy konzum i pre spracovateľský priemysel. </a:t>
            </a:r>
            <a:endParaRPr lang="sk-SK" dirty="0" smtClean="0"/>
          </a:p>
          <a:p>
            <a:r>
              <a:rPr lang="sk-SK" dirty="0" smtClean="0"/>
              <a:t>Obsahuje </a:t>
            </a:r>
            <a:r>
              <a:rPr lang="sk-SK" dirty="0"/>
              <a:t>vitamíny, minerálne látky, silice, aromatické a iné látky. Možno ju dobre uskladňovať a väčšinou znáša veľmi dobre </a:t>
            </a:r>
          </a:p>
        </p:txBody>
      </p:sp>
    </p:spTree>
    <p:extLst>
      <p:ext uri="{BB962C8B-B14F-4D97-AF65-F5344CB8AC3E}">
        <p14:creationId xmlns:p14="http://schemas.microsoft.com/office/powerpoint/2010/main" val="95581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MRKVA SIATA</a:t>
            </a:r>
            <a:endParaRPr lang="sk-SK" dirty="0"/>
          </a:p>
        </p:txBody>
      </p:sp>
      <p:pic>
        <p:nvPicPr>
          <p:cNvPr id="4" name="obrázek 14" descr="http://web.stonline.sk/spozs/vb/images/mrkva_karotk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018434"/>
            <a:ext cx="3143250" cy="2692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8" y="2018434"/>
            <a:ext cx="4082574" cy="26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4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10510837" cy="1325563"/>
          </a:xfrm>
        </p:spPr>
        <p:txBody>
          <a:bodyPr/>
          <a:lstStyle/>
          <a:p>
            <a:r>
              <a:rPr lang="sk-SK" dirty="0" smtClean="0"/>
              <a:t>MRKVA SIATA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sk-SK" dirty="0"/>
              <a:t>Mrkva nemá osobitné nároky na polohu, dobre sa jej darí vo vlhkejších podmienkach. Vyžaduje ľahšiu </a:t>
            </a:r>
            <a:r>
              <a:rPr lang="sk-SK" dirty="0" err="1"/>
              <a:t>záhrevnú</a:t>
            </a:r>
            <a:r>
              <a:rPr lang="sk-SK" dirty="0"/>
              <a:t> pôdu bohatú na humus, nezaburinenú, s dostatočným obsahom vápnika. </a:t>
            </a:r>
            <a:r>
              <a:rPr lang="sk-SK" dirty="0" smtClean="0"/>
              <a:t>Mrkva </a:t>
            </a:r>
            <a:r>
              <a:rPr lang="sk-SK" dirty="0"/>
              <a:t>neznáša čerstvý hnoj, pretože sa po ňom korene rozkonárujú a praskajú.</a:t>
            </a:r>
          </a:p>
          <a:p>
            <a:pPr fontAlgn="base"/>
            <a:r>
              <a:rPr lang="sk-SK" b="1" dirty="0"/>
              <a:t>Priama sejba.</a:t>
            </a:r>
            <a:endParaRPr lang="sk-SK" dirty="0"/>
          </a:p>
          <a:p>
            <a:pPr fontAlgn="base"/>
            <a:r>
              <a:rPr lang="sk-SK" dirty="0"/>
              <a:t>Mrkvu pestujeme výhradne z priamej sejby. Sejeme čo najskôr na jar, len čo to pôdne a klimatické podmienky umožňujú. Seje sa do riadkov vzdialených </a:t>
            </a:r>
            <a:r>
              <a:rPr lang="sk-SK" dirty="0" smtClean="0"/>
              <a:t>25—30  cm</a:t>
            </a:r>
            <a:r>
              <a:rPr lang="sk-SK" dirty="0"/>
              <a:t>. </a:t>
            </a:r>
            <a:r>
              <a:rPr lang="sk-SK" dirty="0" smtClean="0"/>
              <a:t>Klíči </a:t>
            </a:r>
            <a:r>
              <a:rPr lang="sk-SK" dirty="0"/>
              <a:t>pomaly, asi 3—4 týždne. </a:t>
            </a:r>
            <a:endParaRPr lang="sk-SK" dirty="0" smtClean="0"/>
          </a:p>
          <a:p>
            <a:pPr fontAlgn="base"/>
            <a:r>
              <a:rPr lang="sk-SK" dirty="0" smtClean="0"/>
              <a:t>Pred </a:t>
            </a:r>
            <a:r>
              <a:rPr lang="sk-SK" dirty="0"/>
              <a:t>sejbou sa pole ľahko uvalcuje, ošetrí herbicídmi a prípadne doplní dávkou dusíka. Podľa účelu zberu sejeme karotku í v neskorších termínoch. Pre najskorší zber ju môžeme siať už v jeseni.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5624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PETRŽLEN KOREŇOVÝ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obrázek 8" descr="http://web.stonline.sk/spozs/vb/images/petrzlen_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15" y="1932972"/>
            <a:ext cx="4089541" cy="317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575" y="1932972"/>
            <a:ext cx="4421530" cy="31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PETRŽLEN KOREŇOVÝ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sk-SK" b="1" dirty="0"/>
              <a:t>Nároky na prostredie a prípravu pozemku.</a:t>
            </a:r>
            <a:endParaRPr lang="sk-SK" dirty="0"/>
          </a:p>
          <a:p>
            <a:pPr fontAlgn="base"/>
            <a:r>
              <a:rPr lang="sk-SK" dirty="0"/>
              <a:t>Petržlen má podobné nároky ako mrkva. Vyžaduje hlboké pôdy s dostatkom vápnika a draslíka. Neznáša kamenisté a štrkovité pôdy, kde tvorí rozkonárené korene. </a:t>
            </a:r>
            <a:endParaRPr lang="sk-SK" dirty="0" smtClean="0"/>
          </a:p>
          <a:p>
            <a:pPr fontAlgn="base"/>
            <a:r>
              <a:rPr lang="sk-SK" b="1" dirty="0" smtClean="0"/>
              <a:t>Priama </a:t>
            </a:r>
            <a:r>
              <a:rPr lang="sk-SK" b="1" dirty="0"/>
              <a:t>sejba.</a:t>
            </a:r>
            <a:endParaRPr lang="sk-SK" dirty="0"/>
          </a:p>
          <a:p>
            <a:pPr fontAlgn="base"/>
            <a:r>
              <a:rPr lang="sk-SK" dirty="0"/>
              <a:t>Petržlen sa vždy seje z priamej sejby. Seje sa skoro na jar alebo v jeseni. Sejeme do riadkov vzdialených </a:t>
            </a:r>
            <a:r>
              <a:rPr lang="sk-SK" dirty="0" smtClean="0"/>
              <a:t>25—30 cm. </a:t>
            </a:r>
          </a:p>
          <a:p>
            <a:pPr fontAlgn="base"/>
            <a:r>
              <a:rPr lang="sk-SK" b="1" dirty="0" smtClean="0"/>
              <a:t>Ošetrovanie </a:t>
            </a:r>
            <a:r>
              <a:rPr lang="sk-SK" b="1" dirty="0"/>
              <a:t>v období rastu.</a:t>
            </a:r>
            <a:endParaRPr lang="sk-SK" dirty="0"/>
          </a:p>
          <a:p>
            <a:pPr fontAlgn="base"/>
            <a:r>
              <a:rPr lang="sk-SK" dirty="0"/>
              <a:t>Dôležité je udržiavať </a:t>
            </a:r>
            <a:r>
              <a:rPr lang="sk-SK" dirty="0" err="1"/>
              <a:t>bezburinový</a:t>
            </a:r>
            <a:r>
              <a:rPr lang="sk-SK" dirty="0"/>
              <a:t> stav prekyprením a použitím herbicídov. Ďalšie ošetrovanie petržlenu je rovnaké ako pri mrkve.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425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0" y="2675023"/>
            <a:ext cx="4388567" cy="29441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682" y="2675023"/>
            <a:ext cx="4706289" cy="29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REĎKOVKA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symbol pro obsah 3" descr="http://web.stonline.sk/spozs/vb/images/redkovka_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5" y="1574157"/>
            <a:ext cx="4095750" cy="298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://web.stonline.sk/spozs/vb/images/redkovka_ge4sq9v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24" y="1574157"/>
            <a:ext cx="4100814" cy="2984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3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REĎKOVKA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sk-SK" b="1" dirty="0"/>
              <a:t>Nároky ma prostredie a prípravu pozemku.</a:t>
            </a:r>
            <a:endParaRPr lang="sk-SK" dirty="0"/>
          </a:p>
          <a:p>
            <a:pPr fontAlgn="base"/>
            <a:r>
              <a:rPr lang="sk-SK" dirty="0"/>
              <a:t>Reďkovka je najskoršou zeleninou, preto vyžaduje slnečnú teplú polohu, </a:t>
            </a:r>
            <a:r>
              <a:rPr lang="sk-SK" dirty="0" err="1"/>
              <a:t>humóznu</a:t>
            </a:r>
            <a:r>
              <a:rPr lang="sk-SK" dirty="0"/>
              <a:t> pôdu bohatú na živiny. </a:t>
            </a:r>
            <a:r>
              <a:rPr lang="sk-SK" dirty="0" smtClean="0"/>
              <a:t>Neznáša </a:t>
            </a:r>
            <a:r>
              <a:rPr lang="sk-SK" dirty="0"/>
              <a:t>priame hnojenie, sucho a vysokú teplotu. Na jar pohnojíme </a:t>
            </a:r>
            <a:r>
              <a:rPr lang="sk-SK" dirty="0" smtClean="0"/>
              <a:t>kompostom a </a:t>
            </a:r>
            <a:r>
              <a:rPr lang="sk-SK" dirty="0"/>
              <a:t>zapracujeme priemyselné hnojivá.</a:t>
            </a:r>
          </a:p>
          <a:p>
            <a:pPr fontAlgn="base"/>
            <a:r>
              <a:rPr lang="sk-SK" b="1" dirty="0"/>
              <a:t>Priama sejba.</a:t>
            </a:r>
            <a:endParaRPr lang="sk-SK" dirty="0"/>
          </a:p>
          <a:p>
            <a:pPr fontAlgn="base"/>
            <a:r>
              <a:rPr lang="sk-SK" dirty="0"/>
              <a:t>Reďkovku pestujeme z priamych výsevov. Sejeme čo najskôr na jar, postupne až do apríla do riadkov vzdialených </a:t>
            </a:r>
            <a:r>
              <a:rPr lang="sk-SK" dirty="0" smtClean="0"/>
              <a:t>20 cm</a:t>
            </a:r>
            <a:r>
              <a:rPr lang="sk-SK"/>
              <a:t>. </a:t>
            </a:r>
            <a:r>
              <a:rPr lang="sk-SK" smtClean="0"/>
              <a:t>Na </a:t>
            </a:r>
            <a:r>
              <a:rPr lang="sk-SK" dirty="0"/>
              <a:t>jesenný zber sejeme v septembri. Cez leto reďkovku nepestujeme, pretože vybieha do kvetu.</a:t>
            </a:r>
          </a:p>
          <a:p>
            <a:pPr fontAlgn="base"/>
            <a:r>
              <a:rPr lang="sk-SK" b="1" dirty="0"/>
              <a:t>Ošetrovanie v období rastu.</a:t>
            </a:r>
            <a:endParaRPr lang="sk-SK" dirty="0"/>
          </a:p>
          <a:p>
            <a:pPr fontAlgn="base"/>
            <a:r>
              <a:rPr lang="sk-SK" dirty="0"/>
              <a:t>Je veľmi krátkodobou rastlinou, preto nevyžaduje osobitné ošetrovanie. Pravidelne zavlažujeme, ničíme skočky.</a:t>
            </a:r>
          </a:p>
          <a:p>
            <a:r>
              <a:rPr lang="sk-SK" dirty="0"/>
              <a:t>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5255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587</Words>
  <Application>Microsoft Office PowerPoint</Application>
  <PresentationFormat>Širokoúhlá obrazovka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Pestovanie koreňovej zeleniny </vt:lpstr>
      <vt:lpstr>KOREŇOVÁ ZELENINA</vt:lpstr>
      <vt:lpstr>MRKVA SIATA</vt:lpstr>
      <vt:lpstr>MRKVA SIATA</vt:lpstr>
      <vt:lpstr>PETRŽLEN KOREŇOVÝ </vt:lpstr>
      <vt:lpstr>PETRŽLEN KOREŇOVÝ</vt:lpstr>
      <vt:lpstr>Prezentace aplikace PowerPoint</vt:lpstr>
      <vt:lpstr>REĎKOVKA </vt:lpstr>
      <vt:lpstr>REĎKOVKA </vt:lpstr>
      <vt:lpstr>ZELER BUĽVOVÝ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Pestovanie koreňovej zeleniny</dc:title>
  <dc:creator>DELL5550</dc:creator>
  <cp:lastModifiedBy>DELL5550</cp:lastModifiedBy>
  <cp:revision>4</cp:revision>
  <dcterms:created xsi:type="dcterms:W3CDTF">2021-03-09T09:03:09Z</dcterms:created>
  <dcterms:modified xsi:type="dcterms:W3CDTF">2021-03-09T10:26:51Z</dcterms:modified>
</cp:coreProperties>
</file>