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8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5832E-3CF9-47D2-A7F9-EEE47922E3E8}" type="datetimeFigureOut">
              <a:rPr lang="sk-SK"/>
              <a:pPr>
                <a:defRPr/>
              </a:pPr>
              <a:t>22. 5. 2020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481F1-BBB2-40C5-BA2C-157A9C8FEBF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DEA7D-CD6B-4725-AD57-E90E792296C2}" type="datetimeFigureOut">
              <a:rPr lang="sk-SK"/>
              <a:pPr>
                <a:defRPr/>
              </a:pPr>
              <a:t>22. 5. 2020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293AF-5D4B-4A93-A28B-372383E71FC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9EF34-0937-43C5-951F-173AE96259AA}" type="datetimeFigureOut">
              <a:rPr lang="sk-SK"/>
              <a:pPr>
                <a:defRPr/>
              </a:pPr>
              <a:t>22. 5. 2020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C79C7-2452-4D05-9681-EC80602DF00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68612-BD7B-4138-A5BB-AE618729095B}" type="datetimeFigureOut">
              <a:rPr lang="sk-SK"/>
              <a:pPr>
                <a:defRPr/>
              </a:pPr>
              <a:t>22. 5. 2020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19059-02C6-48A9-9A39-EEEB3EA6E4C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D0C79-7E36-4DAF-869C-3E956300F61C}" type="datetimeFigureOut">
              <a:rPr lang="sk-SK"/>
              <a:pPr>
                <a:defRPr/>
              </a:pPr>
              <a:t>22. 5. 2020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A51D6-195B-4D23-816E-FB6D4E8784F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B1259-AA3E-4317-BC98-E37FED10CAAB}" type="datetimeFigureOut">
              <a:rPr lang="sk-SK"/>
              <a:pPr>
                <a:defRPr/>
              </a:pPr>
              <a:t>22. 5. 2020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36809-5066-4F1C-8BD0-137103DB273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7E816-781C-4D35-AC47-D05667215172}" type="datetimeFigureOut">
              <a:rPr lang="sk-SK"/>
              <a:pPr>
                <a:defRPr/>
              </a:pPr>
              <a:t>22. 5. 2020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C5BDA-657A-4B47-8929-38C18E66D97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F066D-DFBD-4BF9-A5DE-05ED7CA0D548}" type="datetimeFigureOut">
              <a:rPr lang="sk-SK"/>
              <a:pPr>
                <a:defRPr/>
              </a:pPr>
              <a:t>22. 5. 2020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9EF5C-B0C7-4F86-BF7D-E85921EE1E9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D8D2D-5547-4F27-8584-E4D9B7BE57D1}" type="datetimeFigureOut">
              <a:rPr lang="sk-SK"/>
              <a:pPr>
                <a:defRPr/>
              </a:pPr>
              <a:t>22. 5. 2020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45DC5-018E-45BA-B977-04BD644188E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328C5-B248-48A5-AFCD-C124E5AF143B}" type="datetimeFigureOut">
              <a:rPr lang="sk-SK"/>
              <a:pPr>
                <a:defRPr/>
              </a:pPr>
              <a:t>22. 5. 2020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1B076-F403-47B1-AEA0-6B7A2EF7BD2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2C085-0B2E-4F53-A16E-D89D28EF7777}" type="datetimeFigureOut">
              <a:rPr lang="sk-SK"/>
              <a:pPr>
                <a:defRPr/>
              </a:pPr>
              <a:t>22. 5. 2020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C4859-EDF2-4A70-ADAE-0283739ABA2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E05D61-0D6B-43EC-B644-E5AAD2DEDA19}" type="datetimeFigureOut">
              <a:rPr lang="sk-SK"/>
              <a:pPr>
                <a:defRPr/>
              </a:pPr>
              <a:t>22. 5. 2020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7342F9-A384-4543-921B-56329076B9B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10000"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Public\Music\Sample%20Music\Amanda.wma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1042988" y="836613"/>
            <a:ext cx="7415212" cy="2087562"/>
          </a:xfrm>
        </p:spPr>
        <p:txBody>
          <a:bodyPr/>
          <a:lstStyle/>
          <a:p>
            <a:pPr eaLnBrk="1" hangingPunct="1"/>
            <a:r>
              <a:rPr lang="sk-SK" sz="6000" b="1" smtClean="0">
                <a:latin typeface="Arial" charset="0"/>
              </a:rPr>
              <a:t>Hulladékanyagok felhasználása</a:t>
            </a: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>
          <a:xfrm>
            <a:off x="1476375" y="2852738"/>
            <a:ext cx="6911975" cy="2786062"/>
          </a:xfrm>
        </p:spPr>
        <p:txBody>
          <a:bodyPr/>
          <a:lstStyle/>
          <a:p>
            <a:pPr eaLnBrk="1" hangingPunct="1"/>
            <a:r>
              <a:rPr lang="hu-HU" sz="2800" smtClean="0">
                <a:solidFill>
                  <a:srgbClr val="990033"/>
                </a:solidFill>
                <a:latin typeface="Comic Sans MS" pitchFamily="66" charset="0"/>
              </a:rPr>
              <a:t>Špeciálna základná škola s VJM, Rimavská Sobota</a:t>
            </a:r>
          </a:p>
          <a:p>
            <a:pPr eaLnBrk="1" hangingPunct="1"/>
            <a:r>
              <a:rPr lang="hu-HU" sz="2800" smtClean="0">
                <a:solidFill>
                  <a:srgbClr val="990033"/>
                </a:solidFill>
                <a:latin typeface="Comic Sans MS" pitchFamily="66" charset="0"/>
              </a:rPr>
              <a:t>Magyar Tannyelvű Speciális Alapiskola , Rimaszombat</a:t>
            </a:r>
          </a:p>
          <a:p>
            <a:pPr eaLnBrk="1" hangingPunct="1"/>
            <a:r>
              <a:rPr lang="hu-HU" sz="2800" smtClean="0">
                <a:solidFill>
                  <a:srgbClr val="990033"/>
                </a:solidFill>
                <a:latin typeface="Comic Sans MS" pitchFamily="66" charset="0"/>
              </a:rPr>
              <a:t>Praktická škola</a:t>
            </a:r>
          </a:p>
          <a:p>
            <a:pPr eaLnBrk="1" hangingPunct="1"/>
            <a:r>
              <a:rPr lang="hu-HU" sz="2800" smtClean="0">
                <a:solidFill>
                  <a:srgbClr val="990033"/>
                </a:solidFill>
                <a:latin typeface="Comic Sans MS" pitchFamily="66" charset="0"/>
              </a:rPr>
              <a:t>Výtvarná výchova</a:t>
            </a:r>
          </a:p>
          <a:p>
            <a:pPr eaLnBrk="1" hangingPunct="1"/>
            <a:r>
              <a:rPr lang="hu-HU" sz="2800" smtClean="0">
                <a:solidFill>
                  <a:srgbClr val="990033"/>
                </a:solidFill>
                <a:latin typeface="Comic Sans MS" pitchFamily="66" charset="0"/>
              </a:rPr>
              <a:t>2019/2020</a:t>
            </a:r>
          </a:p>
          <a:p>
            <a:pPr eaLnBrk="1" hangingPunct="1">
              <a:lnSpc>
                <a:spcPct val="80000"/>
              </a:lnSpc>
            </a:pPr>
            <a:endParaRPr lang="sk-SK" sz="2800" b="1" smtClean="0">
              <a:solidFill>
                <a:schemeClr val="hlink"/>
              </a:solidFill>
              <a:latin typeface="Arial" charset="0"/>
            </a:endParaRPr>
          </a:p>
        </p:txBody>
      </p:sp>
      <p:pic>
        <p:nvPicPr>
          <p:cNvPr id="2053" name="Amanda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79388" y="63087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1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10)">
                                      <p:cBhvr>
                                        <p:cTn id="6" dur="1" fill="hold"/>
                                        <p:tgtEl>
                                          <p:spTgt spid="20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2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sk-SK" smtClean="0"/>
          </a:p>
        </p:txBody>
      </p:sp>
      <p:pic>
        <p:nvPicPr>
          <p:cNvPr id="11268" name="Picture 4" descr="alkotas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549275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10000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1763713" y="2781300"/>
            <a:ext cx="7415212" cy="190023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sk-SK" sz="6000" b="1" smtClean="0"/>
              <a:t>Készíts te is valamit!</a:t>
            </a:r>
          </a:p>
        </p:txBody>
      </p:sp>
    </p:spTree>
  </p:cSld>
  <p:clrMapOvr>
    <a:masterClrMapping/>
  </p:clrMapOvr>
  <p:transition spd="slow" advTm="10000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sk-SK" dirty="0" smtClean="0"/>
          </a:p>
        </p:txBody>
      </p:sp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428596" y="2571744"/>
            <a:ext cx="8358246" cy="222568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sk-SK" sz="3600" kern="10" spc="-360" dirty="0" err="1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Köszönöm</a:t>
            </a:r>
            <a:r>
              <a:rPr lang="sk-SK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</a:t>
            </a:r>
            <a:r>
              <a:rPr lang="sk-SK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   a      </a:t>
            </a:r>
            <a:r>
              <a:rPr lang="sk-SK" sz="3600" kern="10" spc="-36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figyelmet</a:t>
            </a:r>
            <a:r>
              <a:rPr lang="sk-SK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!</a:t>
            </a:r>
          </a:p>
        </p:txBody>
      </p:sp>
    </p:spTree>
  </p:cSld>
  <p:clrMapOvr>
    <a:masterClrMapping/>
  </p:clrMapOvr>
  <p:transition spd="slow" advTm="10000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30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sk-SK" smtClean="0"/>
          </a:p>
        </p:txBody>
      </p:sp>
      <p:pic>
        <p:nvPicPr>
          <p:cNvPr id="3076" name="Picture 4" descr="alkotas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620713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10000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sk-SK" smtClean="0"/>
          </a:p>
        </p:txBody>
      </p:sp>
      <p:pic>
        <p:nvPicPr>
          <p:cNvPr id="4100" name="Picture 4" descr="alkotas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549275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10000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51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sk-SK" smtClean="0"/>
          </a:p>
        </p:txBody>
      </p:sp>
      <p:pic>
        <p:nvPicPr>
          <p:cNvPr id="5124" name="Picture 4" descr="alkotas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620713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10000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sk-SK" smtClean="0"/>
          </a:p>
        </p:txBody>
      </p:sp>
      <p:pic>
        <p:nvPicPr>
          <p:cNvPr id="6148" name="Picture 4" descr="alkotas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620713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10000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sk-SK" smtClean="0"/>
          </a:p>
        </p:txBody>
      </p:sp>
      <p:pic>
        <p:nvPicPr>
          <p:cNvPr id="7172" name="Picture 4" descr="alkotas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549275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10000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sk-SK" smtClean="0"/>
          </a:p>
        </p:txBody>
      </p:sp>
      <p:pic>
        <p:nvPicPr>
          <p:cNvPr id="8196" name="Picture 4" descr="alkotas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549275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10000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sk-SK" smtClean="0"/>
          </a:p>
        </p:txBody>
      </p:sp>
      <p:pic>
        <p:nvPicPr>
          <p:cNvPr id="9220" name="Picture 4" descr="alkotas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549275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 descr="alkotas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549275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10000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k-SK" smtClean="0"/>
          </a:p>
        </p:txBody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sk-SK" smtClean="0"/>
          </a:p>
        </p:txBody>
      </p:sp>
      <p:pic>
        <p:nvPicPr>
          <p:cNvPr id="10244" name="Picture 4" descr="alkotas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620713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10000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tlet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otletes</Template>
  <TotalTime>29</TotalTime>
  <Words>30</Words>
  <Application>Microsoft Office PowerPoint</Application>
  <PresentationFormat>Prezentácia na obrazovke (4:3)</PresentationFormat>
  <Paragraphs>8</Paragraphs>
  <Slides>12</Slides>
  <Notes>0</Notes>
  <HiddenSlides>0</HiddenSlides>
  <MMClips>1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6" baseType="lpstr">
      <vt:lpstr>Arial</vt:lpstr>
      <vt:lpstr>Calibri</vt:lpstr>
      <vt:lpstr>Comic Sans MS</vt:lpstr>
      <vt:lpstr>otletes</vt:lpstr>
      <vt:lpstr>Hulladékanyagok felhasználása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Hulladékanyagok felhasználása</dc:title>
  <dc:creator>Seifert Julianna</dc:creator>
  <cp:lastModifiedBy>pc</cp:lastModifiedBy>
  <cp:revision>6</cp:revision>
  <dcterms:created xsi:type="dcterms:W3CDTF">2009-06-26T12:00:02Z</dcterms:created>
  <dcterms:modified xsi:type="dcterms:W3CDTF">2020-05-22T09:43:23Z</dcterms:modified>
</cp:coreProperties>
</file>