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153090"/>
          </a:xfrm>
        </p:spPr>
        <p:txBody>
          <a:bodyPr>
            <a:normAutofit/>
          </a:bodyPr>
          <a:lstStyle/>
          <a:p>
            <a:r>
              <a:rPr lang="sk-SK" sz="3600" b="1" dirty="0" err="1" smtClean="0">
                <a:solidFill>
                  <a:srgbClr val="FFFF00"/>
                </a:solidFill>
              </a:rPr>
              <a:t>Magyar</a:t>
            </a:r>
            <a:r>
              <a:rPr lang="sk-SK" sz="3600" b="1" dirty="0" smtClean="0">
                <a:solidFill>
                  <a:srgbClr val="FFFF00"/>
                </a:solidFill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</a:rPr>
              <a:t>Tannyelvű</a:t>
            </a:r>
            <a:r>
              <a:rPr lang="sk-SK" sz="3600" b="1" dirty="0" smtClean="0">
                <a:solidFill>
                  <a:srgbClr val="FFFF00"/>
                </a:solidFill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</a:rPr>
              <a:t>Speciális</a:t>
            </a:r>
            <a:r>
              <a:rPr lang="sk-SK" sz="3600" b="1" dirty="0" smtClean="0">
                <a:solidFill>
                  <a:srgbClr val="FFFF00"/>
                </a:solidFill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</a:rPr>
              <a:t>Alapiskola</a:t>
            </a:r>
            <a:r>
              <a:rPr lang="sk-SK" sz="3600" b="1" dirty="0" smtClean="0">
                <a:solidFill>
                  <a:srgbClr val="FFFF00"/>
                </a:solidFill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</a:rPr>
              <a:t>Rimaszombat</a:t>
            </a:r>
            <a:r>
              <a:rPr lang="sk-SK" sz="3600" b="1" dirty="0" smtClean="0">
                <a:solidFill>
                  <a:srgbClr val="FFFF00"/>
                </a:solidFill>
              </a:rPr>
              <a:t/>
            </a:r>
            <a:br>
              <a:rPr lang="sk-SK" sz="3600" b="1" dirty="0" smtClean="0">
                <a:solidFill>
                  <a:srgbClr val="FFFF00"/>
                </a:solidFill>
              </a:rPr>
            </a:br>
            <a:r>
              <a:rPr lang="sk-SK" sz="3600" b="1" dirty="0">
                <a:solidFill>
                  <a:srgbClr val="FFFF00"/>
                </a:solidFill>
              </a:rPr>
              <a:t/>
            </a:r>
            <a:br>
              <a:rPr lang="sk-SK" sz="3600" b="1" dirty="0">
                <a:solidFill>
                  <a:srgbClr val="FFFF00"/>
                </a:solidFill>
              </a:rPr>
            </a:br>
            <a:r>
              <a:rPr lang="sk-SK" sz="3600" b="1" dirty="0" err="1" smtClean="0">
                <a:solidFill>
                  <a:srgbClr val="FFFF00"/>
                </a:solidFill>
              </a:rPr>
              <a:t>Tantárgy</a:t>
            </a:r>
            <a:r>
              <a:rPr lang="sk-SK" sz="3600" b="1" dirty="0" smtClean="0">
                <a:solidFill>
                  <a:srgbClr val="FFFF00"/>
                </a:solidFill>
              </a:rPr>
              <a:t>: MATEMATIKA</a:t>
            </a:r>
            <a:endParaRPr lang="sk-SK" sz="3600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15" y="3580327"/>
            <a:ext cx="7315200" cy="2004319"/>
          </a:xfrm>
        </p:spPr>
        <p:txBody>
          <a:bodyPr>
            <a:normAutofit lnSpcReduction="10000"/>
          </a:bodyPr>
          <a:lstStyle/>
          <a:p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b="1" dirty="0" err="1" smtClean="0">
                <a:solidFill>
                  <a:srgbClr val="FF0000"/>
                </a:solidFill>
              </a:rPr>
              <a:t>Tananyag</a:t>
            </a:r>
            <a:r>
              <a:rPr lang="sk-SK" sz="2800" b="1" dirty="0" smtClean="0">
                <a:solidFill>
                  <a:srgbClr val="FF0000"/>
                </a:solidFill>
              </a:rPr>
              <a:t>: SZORZÓTÁBLA GYAKORLÁSA</a:t>
            </a:r>
          </a:p>
          <a:p>
            <a:endParaRPr lang="sk-SK" sz="2800" b="1" dirty="0" smtClean="0">
              <a:solidFill>
                <a:srgbClr val="FF0000"/>
              </a:solidFill>
            </a:endParaRPr>
          </a:p>
          <a:p>
            <a:r>
              <a:rPr lang="sk-SK" sz="2800" b="1" dirty="0" err="1" smtClean="0">
                <a:solidFill>
                  <a:srgbClr val="FF0000"/>
                </a:solidFill>
              </a:rPr>
              <a:t>Osztály</a:t>
            </a:r>
            <a:r>
              <a:rPr lang="sk-SK" sz="2800" b="1" dirty="0" smtClean="0">
                <a:solidFill>
                  <a:srgbClr val="FF0000"/>
                </a:solidFill>
              </a:rPr>
              <a:t>: </a:t>
            </a:r>
            <a:r>
              <a:rPr lang="sk-SK" sz="2800" b="1" dirty="0" err="1" smtClean="0">
                <a:solidFill>
                  <a:srgbClr val="FF0000"/>
                </a:solidFill>
              </a:rPr>
              <a:t>tizedik</a:t>
            </a:r>
            <a:r>
              <a:rPr lang="sk-SK" sz="2800" b="1" dirty="0" smtClean="0">
                <a:solidFill>
                  <a:srgbClr val="FF0000"/>
                </a:solidFill>
              </a:rPr>
              <a:t> /B </a:t>
            </a:r>
            <a:r>
              <a:rPr lang="sk-SK" sz="2800" b="1" dirty="0" err="1" smtClean="0">
                <a:solidFill>
                  <a:srgbClr val="FF0000"/>
                </a:solidFill>
              </a:rPr>
              <a:t>variáns</a:t>
            </a:r>
            <a:r>
              <a:rPr lang="sk-SK" sz="2800" b="1" dirty="0" smtClean="0">
                <a:solidFill>
                  <a:srgbClr val="FF0000"/>
                </a:solidFill>
              </a:rPr>
              <a:t>/</a:t>
            </a:r>
            <a:endParaRPr lang="sk-S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8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0000" b="1" dirty="0" smtClean="0"/>
              <a:t>9</a:t>
            </a:r>
            <a:endParaRPr lang="sk-SK" sz="30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4608" y="0"/>
            <a:ext cx="4907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9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0000" b="1" dirty="0" smtClean="0"/>
              <a:t>10</a:t>
            </a:r>
            <a:endParaRPr lang="sk-SK" sz="20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72" y="0"/>
            <a:ext cx="4907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9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709222" cy="4601183"/>
          </a:xfrm>
        </p:spPr>
        <p:txBody>
          <a:bodyPr>
            <a:normAutofit/>
          </a:bodyPr>
          <a:lstStyle/>
          <a:p>
            <a:pPr algn="ctr"/>
            <a:r>
              <a:rPr lang="sk-SK" sz="30000" b="1" dirty="0" smtClean="0"/>
              <a:t>1</a:t>
            </a:r>
            <a:endParaRPr lang="sk-SK" sz="30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182" y="-71999"/>
            <a:ext cx="4932610" cy="68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0000" b="1" dirty="0" smtClean="0"/>
              <a:t>2</a:t>
            </a:r>
            <a:endParaRPr lang="sk-SK" sz="30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092" y="-60180"/>
            <a:ext cx="4958367" cy="69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0000" b="1" dirty="0" smtClean="0"/>
              <a:t>3</a:t>
            </a:r>
            <a:endParaRPr lang="sk-SK" sz="30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6546" y="1"/>
            <a:ext cx="4907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0000" b="1" dirty="0" smtClean="0"/>
              <a:t>4</a:t>
            </a:r>
            <a:endParaRPr lang="sk-SK" sz="30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9730" y="-53767"/>
            <a:ext cx="4945488" cy="69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5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0000" b="1" dirty="0" smtClean="0"/>
              <a:t>5</a:t>
            </a:r>
            <a:endParaRPr lang="sk-SK" sz="30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4152" y="-52354"/>
            <a:ext cx="4930913" cy="68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34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0000" b="1" dirty="0"/>
              <a:t>6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894" y="1"/>
            <a:ext cx="4798324" cy="670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3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0000" b="1" dirty="0" smtClean="0"/>
              <a:t>7</a:t>
            </a:r>
            <a:endParaRPr lang="sk-SK" sz="30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457" y="-4572"/>
            <a:ext cx="4907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0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0000" b="1" dirty="0" smtClean="0"/>
              <a:t>8</a:t>
            </a:r>
            <a:endParaRPr lang="sk-SK" sz="30000" b="1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836" y="-4572"/>
            <a:ext cx="4907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5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</Template>
  <TotalTime>45</TotalTime>
  <Words>26</Words>
  <Application>Microsoft Office PowerPoint</Application>
  <PresentationFormat>Vlastná</PresentationFormat>
  <Paragraphs>15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Rám</vt:lpstr>
      <vt:lpstr>Magyar Tannyelvű Speciális Alapiskola Rimaszombat  Tantárgy: MATEMATIKA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pc</cp:lastModifiedBy>
  <cp:revision>14</cp:revision>
  <dcterms:created xsi:type="dcterms:W3CDTF">2020-05-26T09:25:22Z</dcterms:created>
  <dcterms:modified xsi:type="dcterms:W3CDTF">2020-05-26T10:57:15Z</dcterms:modified>
</cp:coreProperties>
</file>